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sldIdLst>
    <p:sldId id="256" r:id="rId5"/>
    <p:sldId id="277" r:id="rId6"/>
    <p:sldId id="279" r:id="rId7"/>
    <p:sldId id="273" r:id="rId8"/>
    <p:sldId id="272" r:id="rId9"/>
    <p:sldId id="27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BA655-A76C-4B27-A0D3-82B5CEFF3E5C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176D4DA-1CF7-4059-95E1-F91B845924F7}">
      <dgm:prSet phldrT="[Text]"/>
      <dgm:spPr/>
      <dgm:t>
        <a:bodyPr/>
        <a:lstStyle/>
        <a:p>
          <a:r>
            <a:rPr lang="de-DE"/>
            <a:t>Head </a:t>
          </a:r>
          <a:r>
            <a:rPr lang="de-DE" err="1"/>
            <a:t>of</a:t>
          </a:r>
          <a:r>
            <a:rPr lang="de-DE"/>
            <a:t> </a:t>
          </a:r>
          <a:r>
            <a:rPr lang="de-DE" err="1"/>
            <a:t>Organization</a:t>
          </a:r>
          <a:br>
            <a:rPr lang="de-DE"/>
          </a:br>
          <a:r>
            <a:rPr lang="de-DE"/>
            <a:t>Henning Faas</a:t>
          </a:r>
        </a:p>
      </dgm:t>
    </dgm:pt>
    <dgm:pt modelId="{D2981412-D3A4-4884-B96A-99C2FE3C3A12}" type="parTrans" cxnId="{A27569C1-DD57-4F6F-B046-164A46A68418}">
      <dgm:prSet/>
      <dgm:spPr/>
      <dgm:t>
        <a:bodyPr/>
        <a:lstStyle/>
        <a:p>
          <a:endParaRPr lang="de-DE"/>
        </a:p>
      </dgm:t>
    </dgm:pt>
    <dgm:pt modelId="{A6956B06-43AE-4110-A582-00182C75BF72}" type="sibTrans" cxnId="{A27569C1-DD57-4F6F-B046-164A46A68418}">
      <dgm:prSet/>
      <dgm:spPr/>
      <dgm:t>
        <a:bodyPr/>
        <a:lstStyle/>
        <a:p>
          <a:endParaRPr lang="de-DE"/>
        </a:p>
      </dgm:t>
    </dgm:pt>
    <dgm:pt modelId="{E8AA6A26-CD6A-4864-9709-79AD1B28560F}">
      <dgm:prSet phldrT="[Text]"/>
      <dgm:spPr/>
      <dgm:t>
        <a:bodyPr/>
        <a:lstStyle/>
        <a:p>
          <a:r>
            <a:rPr lang="de-DE"/>
            <a:t>Technical Committee</a:t>
          </a:r>
          <a:br>
            <a:rPr lang="de-DE"/>
          </a:br>
          <a:r>
            <a:rPr lang="de-DE"/>
            <a:t>Nigel </a:t>
          </a:r>
          <a:r>
            <a:rPr lang="de-DE" err="1"/>
            <a:t>Winkley</a:t>
          </a:r>
          <a:endParaRPr lang="de-DE"/>
        </a:p>
      </dgm:t>
    </dgm:pt>
    <dgm:pt modelId="{3D53E114-EC03-4FC0-BC3D-C7C86D84AD25}" type="parTrans" cxnId="{4E4F2C1D-6662-4960-B3EC-9360A6C00225}">
      <dgm:prSet/>
      <dgm:spPr/>
      <dgm:t>
        <a:bodyPr/>
        <a:lstStyle/>
        <a:p>
          <a:endParaRPr lang="de-DE"/>
        </a:p>
      </dgm:t>
    </dgm:pt>
    <dgm:pt modelId="{50AF4664-5BBF-46FE-9F2B-CF3743E2E9C2}" type="sibTrans" cxnId="{4E4F2C1D-6662-4960-B3EC-9360A6C00225}">
      <dgm:prSet/>
      <dgm:spPr/>
      <dgm:t>
        <a:bodyPr/>
        <a:lstStyle/>
        <a:p>
          <a:endParaRPr lang="de-DE"/>
        </a:p>
      </dgm:t>
    </dgm:pt>
    <dgm:pt modelId="{54666227-B422-44AB-9197-36125B591226}">
      <dgm:prSet phldrT="[Text]"/>
      <dgm:spPr/>
      <dgm:t>
        <a:bodyPr/>
        <a:lstStyle/>
        <a:p>
          <a:r>
            <a:rPr lang="de-DE"/>
            <a:t>On Site Management</a:t>
          </a:r>
          <a:br>
            <a:rPr lang="de-DE"/>
          </a:br>
          <a:r>
            <a:rPr lang="de-DE"/>
            <a:t>Ralf Kratz</a:t>
          </a:r>
        </a:p>
      </dgm:t>
    </dgm:pt>
    <dgm:pt modelId="{0D3F58DB-A835-4E7C-91EE-5CCC1AC7EB19}" type="parTrans" cxnId="{68871A4C-CFD7-49FD-AE2A-A6510B7AF35F}">
      <dgm:prSet/>
      <dgm:spPr/>
      <dgm:t>
        <a:bodyPr/>
        <a:lstStyle/>
        <a:p>
          <a:endParaRPr lang="de-DE"/>
        </a:p>
      </dgm:t>
    </dgm:pt>
    <dgm:pt modelId="{3111125A-CC8F-473B-8801-7B2A95495CBF}" type="sibTrans" cxnId="{68871A4C-CFD7-49FD-AE2A-A6510B7AF35F}">
      <dgm:prSet/>
      <dgm:spPr/>
      <dgm:t>
        <a:bodyPr/>
        <a:lstStyle/>
        <a:p>
          <a:endParaRPr lang="de-DE"/>
        </a:p>
      </dgm:t>
    </dgm:pt>
    <dgm:pt modelId="{93CDD46F-BA4E-488E-8690-4E704E17A60C}">
      <dgm:prSet phldrT="[Text]"/>
      <dgm:spPr/>
      <dgm:t>
        <a:bodyPr/>
        <a:lstStyle/>
        <a:p>
          <a:r>
            <a:rPr lang="de-DE"/>
            <a:t>Beachmaster</a:t>
          </a:r>
          <a:br>
            <a:rPr lang="de-DE"/>
          </a:br>
          <a:r>
            <a:rPr lang="de-DE"/>
            <a:t>Jürgen Eiermann</a:t>
          </a:r>
        </a:p>
      </dgm:t>
    </dgm:pt>
    <dgm:pt modelId="{05C17A60-BDB3-497E-9EB1-C1793747E19E}" type="parTrans" cxnId="{DA8A253D-53F5-4F94-A688-258FB37B32F6}">
      <dgm:prSet/>
      <dgm:spPr/>
      <dgm:t>
        <a:bodyPr/>
        <a:lstStyle/>
        <a:p>
          <a:endParaRPr lang="de-DE"/>
        </a:p>
      </dgm:t>
    </dgm:pt>
    <dgm:pt modelId="{E9DBA54B-209D-43A5-B4BF-A78AB37EF1D0}" type="sibTrans" cxnId="{DA8A253D-53F5-4F94-A688-258FB37B32F6}">
      <dgm:prSet/>
      <dgm:spPr/>
      <dgm:t>
        <a:bodyPr/>
        <a:lstStyle/>
        <a:p>
          <a:endParaRPr lang="de-DE"/>
        </a:p>
      </dgm:t>
    </dgm:pt>
    <dgm:pt modelId="{020FADA0-162A-4482-AC44-800C53AE0809}">
      <dgm:prSet phldrT="[Text]"/>
      <dgm:spPr/>
      <dgm:t>
        <a:bodyPr/>
        <a:lstStyle/>
        <a:p>
          <a:r>
            <a:rPr lang="de-DE" err="1"/>
            <a:t>Measurer</a:t>
          </a:r>
          <a:br>
            <a:rPr lang="de-DE"/>
          </a:br>
          <a:r>
            <a:rPr lang="de-DE"/>
            <a:t>Ingo Jung</a:t>
          </a:r>
        </a:p>
      </dgm:t>
    </dgm:pt>
    <dgm:pt modelId="{B77D87C6-DB00-4921-AC9B-AA1BDA36229C}" type="parTrans" cxnId="{D227E51C-88C2-4E3A-8CB2-25D1D62A1EBB}">
      <dgm:prSet/>
      <dgm:spPr/>
      <dgm:t>
        <a:bodyPr/>
        <a:lstStyle/>
        <a:p>
          <a:endParaRPr lang="de-DE"/>
        </a:p>
      </dgm:t>
    </dgm:pt>
    <dgm:pt modelId="{D28E3942-5D9D-43C3-9A93-451966CA479C}" type="sibTrans" cxnId="{D227E51C-88C2-4E3A-8CB2-25D1D62A1EBB}">
      <dgm:prSet/>
      <dgm:spPr/>
      <dgm:t>
        <a:bodyPr/>
        <a:lstStyle/>
        <a:p>
          <a:endParaRPr lang="de-DE"/>
        </a:p>
      </dgm:t>
    </dgm:pt>
    <dgm:pt modelId="{44A2A6BF-D5E5-45B9-A3DC-52B045F1984B}">
      <dgm:prSet phldrT="[Text]"/>
      <dgm:spPr/>
      <dgm:t>
        <a:bodyPr/>
        <a:lstStyle/>
        <a:p>
          <a:r>
            <a:rPr lang="de-DE" err="1"/>
            <a:t>Measurer</a:t>
          </a:r>
          <a:br>
            <a:rPr lang="de-DE"/>
          </a:br>
          <a:r>
            <a:rPr lang="de-DE"/>
            <a:t>Volker Schwarz</a:t>
          </a:r>
        </a:p>
      </dgm:t>
    </dgm:pt>
    <dgm:pt modelId="{269A4458-D5AC-483C-8D27-9A498B8F6E30}" type="parTrans" cxnId="{16905738-01D8-4838-B787-D96C79BE7C04}">
      <dgm:prSet/>
      <dgm:spPr/>
      <dgm:t>
        <a:bodyPr/>
        <a:lstStyle/>
        <a:p>
          <a:endParaRPr lang="de-DE"/>
        </a:p>
      </dgm:t>
    </dgm:pt>
    <dgm:pt modelId="{0FE6535B-A156-4B1C-AA54-BE5D9EEF1246}" type="sibTrans" cxnId="{16905738-01D8-4838-B787-D96C79BE7C04}">
      <dgm:prSet/>
      <dgm:spPr/>
      <dgm:t>
        <a:bodyPr/>
        <a:lstStyle/>
        <a:p>
          <a:endParaRPr lang="de-DE"/>
        </a:p>
      </dgm:t>
    </dgm:pt>
    <dgm:pt modelId="{1DC6C2CE-3AE9-477D-83BE-FBB433F6C5DB}">
      <dgm:prSet phldrT="[Text]"/>
      <dgm:spPr/>
      <dgm:t>
        <a:bodyPr/>
        <a:lstStyle/>
        <a:p>
          <a:r>
            <a:rPr lang="de-DE" err="1"/>
            <a:t>Measurer</a:t>
          </a:r>
          <a:br>
            <a:rPr lang="de-DE"/>
          </a:br>
          <a:r>
            <a:rPr lang="de-DE"/>
            <a:t>Gerhard Schmitt</a:t>
          </a:r>
        </a:p>
      </dgm:t>
    </dgm:pt>
    <dgm:pt modelId="{87AB030E-096C-4864-9A1C-4BE50B0D7024}" type="parTrans" cxnId="{77C8CFFF-5347-4B1C-9015-96F0A1202CB9}">
      <dgm:prSet/>
      <dgm:spPr/>
      <dgm:t>
        <a:bodyPr/>
        <a:lstStyle/>
        <a:p>
          <a:endParaRPr lang="de-DE"/>
        </a:p>
      </dgm:t>
    </dgm:pt>
    <dgm:pt modelId="{1CB15714-8826-455E-B4AE-464615A8A3A5}" type="sibTrans" cxnId="{77C8CFFF-5347-4B1C-9015-96F0A1202CB9}">
      <dgm:prSet/>
      <dgm:spPr/>
      <dgm:t>
        <a:bodyPr/>
        <a:lstStyle/>
        <a:p>
          <a:endParaRPr lang="de-DE"/>
        </a:p>
      </dgm:t>
    </dgm:pt>
    <dgm:pt modelId="{E8EF0C79-AEC0-481A-8E99-400DFA86A0EB}">
      <dgm:prSet phldrT="[Text]"/>
      <dgm:spPr/>
      <dgm:t>
        <a:bodyPr/>
        <a:lstStyle/>
        <a:p>
          <a:r>
            <a:rPr lang="de-DE"/>
            <a:t>On </a:t>
          </a:r>
          <a:r>
            <a:rPr lang="de-DE" err="1"/>
            <a:t>Water</a:t>
          </a:r>
          <a:r>
            <a:rPr lang="de-DE"/>
            <a:t> Management</a:t>
          </a:r>
          <a:br>
            <a:rPr lang="de-DE"/>
          </a:br>
          <a:r>
            <a:rPr lang="de-DE"/>
            <a:t>Walter </a:t>
          </a:r>
          <a:r>
            <a:rPr lang="de-DE" err="1"/>
            <a:t>Luitz</a:t>
          </a:r>
          <a:endParaRPr lang="de-DE"/>
        </a:p>
      </dgm:t>
    </dgm:pt>
    <dgm:pt modelId="{EE83BA0A-E33B-4723-9058-3C1FE24D495F}" type="parTrans" cxnId="{488E09A2-0B83-48D2-91F5-FCC5A5A5BE64}">
      <dgm:prSet/>
      <dgm:spPr/>
      <dgm:t>
        <a:bodyPr/>
        <a:lstStyle/>
        <a:p>
          <a:endParaRPr lang="de-DE"/>
        </a:p>
      </dgm:t>
    </dgm:pt>
    <dgm:pt modelId="{1F819CA7-A4BD-417A-A39C-C1FF9D4F4D88}" type="sibTrans" cxnId="{488E09A2-0B83-48D2-91F5-FCC5A5A5BE64}">
      <dgm:prSet/>
      <dgm:spPr/>
      <dgm:t>
        <a:bodyPr/>
        <a:lstStyle/>
        <a:p>
          <a:endParaRPr lang="de-DE"/>
        </a:p>
      </dgm:t>
    </dgm:pt>
    <dgm:pt modelId="{51EDB174-7F0A-40F2-9904-AA434808E757}">
      <dgm:prSet phldrT="[Text]"/>
      <dgm:spPr/>
      <dgm:t>
        <a:bodyPr/>
        <a:lstStyle/>
        <a:p>
          <a:r>
            <a:rPr lang="de-DE"/>
            <a:t>On </a:t>
          </a:r>
          <a:r>
            <a:rPr lang="de-DE" err="1"/>
            <a:t>Water</a:t>
          </a:r>
          <a:r>
            <a:rPr lang="de-DE"/>
            <a:t> Management </a:t>
          </a:r>
          <a:br>
            <a:rPr lang="de-DE"/>
          </a:br>
          <a:r>
            <a:rPr lang="de-DE"/>
            <a:t>Helmut Tiedemann</a:t>
          </a:r>
        </a:p>
      </dgm:t>
    </dgm:pt>
    <dgm:pt modelId="{B89CA694-C5AC-48C9-BD73-97B1B7261CB6}" type="parTrans" cxnId="{3EF804C5-8DD9-47CB-BD78-2C2DE4F13896}">
      <dgm:prSet/>
      <dgm:spPr/>
      <dgm:t>
        <a:bodyPr/>
        <a:lstStyle/>
        <a:p>
          <a:endParaRPr lang="de-DE"/>
        </a:p>
      </dgm:t>
    </dgm:pt>
    <dgm:pt modelId="{AC8A6BB2-ACDA-4917-BDB3-F11FCA02DF59}" type="sibTrans" cxnId="{3EF804C5-8DD9-47CB-BD78-2C2DE4F13896}">
      <dgm:prSet/>
      <dgm:spPr/>
      <dgm:t>
        <a:bodyPr/>
        <a:lstStyle/>
        <a:p>
          <a:endParaRPr lang="de-DE"/>
        </a:p>
      </dgm:t>
    </dgm:pt>
    <dgm:pt modelId="{9BA7FEFF-44B8-4AE6-8E51-3195529BCA79}">
      <dgm:prSet phldrT="[Text]"/>
      <dgm:spPr/>
      <dgm:t>
        <a:bodyPr/>
        <a:lstStyle/>
        <a:p>
          <a:r>
            <a:rPr lang="de-DE" err="1"/>
            <a:t>Overnight</a:t>
          </a:r>
          <a:r>
            <a:rPr lang="de-DE"/>
            <a:t> Security</a:t>
          </a:r>
          <a:br>
            <a:rPr lang="de-DE"/>
          </a:br>
          <a:r>
            <a:rPr lang="de-DE"/>
            <a:t>Walter </a:t>
          </a:r>
          <a:r>
            <a:rPr lang="de-DE" err="1"/>
            <a:t>Luitz</a:t>
          </a:r>
          <a:endParaRPr lang="de-DE"/>
        </a:p>
      </dgm:t>
    </dgm:pt>
    <dgm:pt modelId="{A4C584B6-1E04-46AC-B85C-31482829C12D}" type="parTrans" cxnId="{30FF0B50-130F-446D-9E2E-AE3A535ADA71}">
      <dgm:prSet/>
      <dgm:spPr/>
      <dgm:t>
        <a:bodyPr/>
        <a:lstStyle/>
        <a:p>
          <a:endParaRPr lang="de-DE"/>
        </a:p>
      </dgm:t>
    </dgm:pt>
    <dgm:pt modelId="{8CD86284-8104-4FC7-9704-089D3ACC37B4}" type="sibTrans" cxnId="{30FF0B50-130F-446D-9E2E-AE3A535ADA71}">
      <dgm:prSet/>
      <dgm:spPr/>
      <dgm:t>
        <a:bodyPr/>
        <a:lstStyle/>
        <a:p>
          <a:endParaRPr lang="de-DE"/>
        </a:p>
      </dgm:t>
    </dgm:pt>
    <dgm:pt modelId="{39F11CC5-06DC-4DB6-8F02-C8638215EA72}">
      <dgm:prSet phldrT="[Text]"/>
      <dgm:spPr/>
      <dgm:t>
        <a:bodyPr/>
        <a:lstStyle/>
        <a:p>
          <a:r>
            <a:rPr lang="de-DE" err="1"/>
            <a:t>Social</a:t>
          </a:r>
          <a:r>
            <a:rPr lang="de-DE"/>
            <a:t> Committee</a:t>
          </a:r>
          <a:br>
            <a:rPr lang="de-DE"/>
          </a:br>
          <a:r>
            <a:rPr lang="de-DE"/>
            <a:t>Andrea Hölscher</a:t>
          </a:r>
        </a:p>
      </dgm:t>
    </dgm:pt>
    <dgm:pt modelId="{E9DB43B8-4DDC-4692-9AA0-7B7DDE9325FE}" type="parTrans" cxnId="{C5307BF4-C409-47FF-9BA2-F49AE26D54D7}">
      <dgm:prSet/>
      <dgm:spPr/>
      <dgm:t>
        <a:bodyPr/>
        <a:lstStyle/>
        <a:p>
          <a:endParaRPr lang="de-DE"/>
        </a:p>
      </dgm:t>
    </dgm:pt>
    <dgm:pt modelId="{E1526D05-7627-4CC9-AA22-E38B3D3F503D}" type="sibTrans" cxnId="{C5307BF4-C409-47FF-9BA2-F49AE26D54D7}">
      <dgm:prSet/>
      <dgm:spPr/>
      <dgm:t>
        <a:bodyPr/>
        <a:lstStyle/>
        <a:p>
          <a:endParaRPr lang="de-DE"/>
        </a:p>
      </dgm:t>
    </dgm:pt>
    <dgm:pt modelId="{AFF6F93D-E503-4007-89FE-5CB98D765D5C}">
      <dgm:prSet phldrT="[Text]"/>
      <dgm:spPr/>
      <dgm:t>
        <a:bodyPr/>
        <a:lstStyle/>
        <a:p>
          <a:r>
            <a:rPr lang="de-DE" err="1"/>
            <a:t>Social</a:t>
          </a:r>
          <a:r>
            <a:rPr lang="de-DE"/>
            <a:t> Committee</a:t>
          </a:r>
          <a:br>
            <a:rPr lang="de-DE"/>
          </a:br>
          <a:r>
            <a:rPr lang="de-DE"/>
            <a:t>Rainer Blüm</a:t>
          </a:r>
        </a:p>
      </dgm:t>
    </dgm:pt>
    <dgm:pt modelId="{CFEAAE9B-5DC3-4B56-B826-6DDDBD5EE884}" type="parTrans" cxnId="{79D28514-BF6D-4E70-A32A-8A22B8EE9802}">
      <dgm:prSet/>
      <dgm:spPr/>
      <dgm:t>
        <a:bodyPr/>
        <a:lstStyle/>
        <a:p>
          <a:endParaRPr lang="de-DE"/>
        </a:p>
      </dgm:t>
    </dgm:pt>
    <dgm:pt modelId="{50BC59E9-9EA9-4431-8181-E4CC3453A199}" type="sibTrans" cxnId="{79D28514-BF6D-4E70-A32A-8A22B8EE9802}">
      <dgm:prSet/>
      <dgm:spPr/>
      <dgm:t>
        <a:bodyPr/>
        <a:lstStyle/>
        <a:p>
          <a:endParaRPr lang="de-DE"/>
        </a:p>
      </dgm:t>
    </dgm:pt>
    <dgm:pt modelId="{CFF0F7ED-BBE3-44EC-B3C0-72B557A858E7}">
      <dgm:prSet phldrT="[Text]"/>
      <dgm:spPr/>
      <dgm:t>
        <a:bodyPr/>
        <a:lstStyle/>
        <a:p>
          <a:r>
            <a:rPr lang="de-DE" b="0" i="0" u="none"/>
            <a:t>Marketing and Publicity</a:t>
          </a:r>
          <a:br>
            <a:rPr lang="de-DE" b="0" i="0" u="none"/>
          </a:br>
          <a:r>
            <a:rPr lang="de-DE" b="0" i="0" u="none"/>
            <a:t>Ulli Falkenstein</a:t>
          </a:r>
          <a:endParaRPr lang="de-DE"/>
        </a:p>
      </dgm:t>
    </dgm:pt>
    <dgm:pt modelId="{0DE43A43-045E-4111-9728-1D8B93CC2CA3}" type="parTrans" cxnId="{D76E0EE6-834D-4260-B4A8-9673CC6F1B35}">
      <dgm:prSet/>
      <dgm:spPr/>
      <dgm:t>
        <a:bodyPr/>
        <a:lstStyle/>
        <a:p>
          <a:endParaRPr lang="de-DE"/>
        </a:p>
      </dgm:t>
    </dgm:pt>
    <dgm:pt modelId="{B81572F0-D7FA-492D-93BB-82C65BB9A3FC}" type="sibTrans" cxnId="{D76E0EE6-834D-4260-B4A8-9673CC6F1B35}">
      <dgm:prSet/>
      <dgm:spPr/>
      <dgm:t>
        <a:bodyPr/>
        <a:lstStyle/>
        <a:p>
          <a:endParaRPr lang="de-DE"/>
        </a:p>
      </dgm:t>
    </dgm:pt>
    <dgm:pt modelId="{0EB24CAD-C69D-4969-9D02-A7981FC27E45}">
      <dgm:prSet phldrT="[Text]"/>
      <dgm:spPr/>
      <dgm:t>
        <a:bodyPr/>
        <a:lstStyle/>
        <a:p>
          <a:r>
            <a:rPr lang="de-DE"/>
            <a:t>Video </a:t>
          </a:r>
          <a:r>
            <a:rPr lang="de-DE" err="1"/>
            <a:t>Camera</a:t>
          </a:r>
          <a:br>
            <a:rPr lang="de-DE"/>
          </a:br>
          <a:r>
            <a:rPr lang="de-DE"/>
            <a:t>Darius Faas</a:t>
          </a:r>
        </a:p>
      </dgm:t>
    </dgm:pt>
    <dgm:pt modelId="{FD56BFBA-4F3E-4EC6-856B-3D03C27F83F7}" type="parTrans" cxnId="{F0BB3465-1BEF-4BC3-B54F-B559A01800CD}">
      <dgm:prSet/>
      <dgm:spPr/>
      <dgm:t>
        <a:bodyPr/>
        <a:lstStyle/>
        <a:p>
          <a:endParaRPr lang="de-DE"/>
        </a:p>
      </dgm:t>
    </dgm:pt>
    <dgm:pt modelId="{ED411B4B-A0C0-4089-B9E5-001873F8EDEA}" type="sibTrans" cxnId="{F0BB3465-1BEF-4BC3-B54F-B559A01800CD}">
      <dgm:prSet/>
      <dgm:spPr/>
      <dgm:t>
        <a:bodyPr/>
        <a:lstStyle/>
        <a:p>
          <a:endParaRPr lang="de-DE"/>
        </a:p>
      </dgm:t>
    </dgm:pt>
    <dgm:pt modelId="{36B2083D-9983-4D5A-B0F1-7227203066E5}">
      <dgm:prSet phldrT="[Text]"/>
      <dgm:spPr/>
      <dgm:t>
        <a:bodyPr/>
        <a:lstStyle/>
        <a:p>
          <a:r>
            <a:rPr lang="de-DE"/>
            <a:t>Video Interview</a:t>
          </a:r>
          <a:br>
            <a:rPr lang="de-DE"/>
          </a:br>
          <a:r>
            <a:rPr lang="de-DE"/>
            <a:t>Cindy Andrews</a:t>
          </a:r>
        </a:p>
      </dgm:t>
    </dgm:pt>
    <dgm:pt modelId="{EA854FB8-78BE-4494-97ED-B2389D261EA1}" type="parTrans" cxnId="{0913FBCD-8E74-4EAB-BCD8-304E1EC72D55}">
      <dgm:prSet/>
      <dgm:spPr/>
      <dgm:t>
        <a:bodyPr/>
        <a:lstStyle/>
        <a:p>
          <a:endParaRPr lang="de-DE"/>
        </a:p>
      </dgm:t>
    </dgm:pt>
    <dgm:pt modelId="{98CC6D74-4161-4E7B-91D0-5D044B6D3100}" type="sibTrans" cxnId="{0913FBCD-8E74-4EAB-BCD8-304E1EC72D55}">
      <dgm:prSet/>
      <dgm:spPr/>
      <dgm:t>
        <a:bodyPr/>
        <a:lstStyle/>
        <a:p>
          <a:endParaRPr lang="de-DE"/>
        </a:p>
      </dgm:t>
    </dgm:pt>
    <dgm:pt modelId="{B059B874-4F6A-40AA-B224-B3D33D0383F4}">
      <dgm:prSet phldrT="[Text]"/>
      <dgm:spPr/>
      <dgm:t>
        <a:bodyPr/>
        <a:lstStyle/>
        <a:p>
          <a:r>
            <a:rPr lang="de-DE"/>
            <a:t>Quadrocopter</a:t>
          </a:r>
          <a:br>
            <a:rPr lang="de-DE"/>
          </a:br>
          <a:r>
            <a:rPr lang="de-DE"/>
            <a:t>Andy Finger</a:t>
          </a:r>
        </a:p>
      </dgm:t>
    </dgm:pt>
    <dgm:pt modelId="{76D7E088-8CC9-45AE-AABF-FE4C76AEAB64}" type="parTrans" cxnId="{808ED259-CF71-45A7-AF1C-7F606B25326A}">
      <dgm:prSet/>
      <dgm:spPr/>
      <dgm:t>
        <a:bodyPr/>
        <a:lstStyle/>
        <a:p>
          <a:endParaRPr lang="de-DE"/>
        </a:p>
      </dgm:t>
    </dgm:pt>
    <dgm:pt modelId="{243528D8-43AB-4C38-8FD9-872B2F854C10}" type="sibTrans" cxnId="{808ED259-CF71-45A7-AF1C-7F606B25326A}">
      <dgm:prSet/>
      <dgm:spPr/>
      <dgm:t>
        <a:bodyPr/>
        <a:lstStyle/>
        <a:p>
          <a:endParaRPr lang="de-DE"/>
        </a:p>
      </dgm:t>
    </dgm:pt>
    <dgm:pt modelId="{70CD3860-2ADA-4048-8EF1-6829CD972BA4}">
      <dgm:prSet phldrT="[Text]"/>
      <dgm:spPr/>
      <dgm:t>
        <a:bodyPr/>
        <a:lstStyle/>
        <a:p>
          <a:r>
            <a:rPr lang="de-DE" err="1"/>
            <a:t>Photographer</a:t>
          </a:r>
          <a:br>
            <a:rPr lang="de-DE"/>
          </a:br>
          <a:r>
            <a:rPr lang="de-DE"/>
            <a:t>Alessia </a:t>
          </a:r>
          <a:r>
            <a:rPr lang="de-DE" err="1"/>
            <a:t>Cargnani</a:t>
          </a:r>
          <a:endParaRPr lang="de-DE"/>
        </a:p>
      </dgm:t>
    </dgm:pt>
    <dgm:pt modelId="{FADBC1D4-E261-48B2-BB78-A1F40A0380FB}" type="parTrans" cxnId="{3800DB62-CA59-4E0A-925B-B686ABE676B4}">
      <dgm:prSet/>
      <dgm:spPr/>
      <dgm:t>
        <a:bodyPr/>
        <a:lstStyle/>
        <a:p>
          <a:endParaRPr lang="de-DE"/>
        </a:p>
      </dgm:t>
    </dgm:pt>
    <dgm:pt modelId="{EFB8687B-B272-4124-954B-B57584CC339E}" type="sibTrans" cxnId="{3800DB62-CA59-4E0A-925B-B686ABE676B4}">
      <dgm:prSet/>
      <dgm:spPr/>
      <dgm:t>
        <a:bodyPr/>
        <a:lstStyle/>
        <a:p>
          <a:endParaRPr lang="de-DE"/>
        </a:p>
      </dgm:t>
    </dgm:pt>
    <dgm:pt modelId="{0D64C0A6-F0F5-449B-9686-9A6F4695F3FF}" type="pres">
      <dgm:prSet presAssocID="{52DBA655-A76C-4B27-A0D3-82B5CEFF3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E81FC4-E52D-4ACB-9CE2-6EF63789FA06}" type="pres">
      <dgm:prSet presAssocID="{0176D4DA-1CF7-4059-95E1-F91B845924F7}" presName="hierRoot1" presStyleCnt="0">
        <dgm:presLayoutVars>
          <dgm:hierBranch val="init"/>
        </dgm:presLayoutVars>
      </dgm:prSet>
      <dgm:spPr/>
    </dgm:pt>
    <dgm:pt modelId="{6134E206-5F7F-4A55-8EC2-E115F3C12826}" type="pres">
      <dgm:prSet presAssocID="{0176D4DA-1CF7-4059-95E1-F91B845924F7}" presName="rootComposite1" presStyleCnt="0"/>
      <dgm:spPr/>
    </dgm:pt>
    <dgm:pt modelId="{2EF0D585-8D37-49F4-B923-98ADE5D4F274}" type="pres">
      <dgm:prSet presAssocID="{0176D4DA-1CF7-4059-95E1-F91B845924F7}" presName="rootText1" presStyleLbl="node0" presStyleIdx="0" presStyleCnt="1" custScaleX="197253">
        <dgm:presLayoutVars>
          <dgm:chPref val="3"/>
        </dgm:presLayoutVars>
      </dgm:prSet>
      <dgm:spPr/>
    </dgm:pt>
    <dgm:pt modelId="{939A126D-BD19-4786-B065-DCD6943F4189}" type="pres">
      <dgm:prSet presAssocID="{0176D4DA-1CF7-4059-95E1-F91B845924F7}" presName="rootConnector1" presStyleLbl="node1" presStyleIdx="0" presStyleCnt="0"/>
      <dgm:spPr/>
    </dgm:pt>
    <dgm:pt modelId="{45223A7E-CAE9-416F-A2BC-5AA9A5606217}" type="pres">
      <dgm:prSet presAssocID="{0176D4DA-1CF7-4059-95E1-F91B845924F7}" presName="hierChild2" presStyleCnt="0"/>
      <dgm:spPr/>
    </dgm:pt>
    <dgm:pt modelId="{CE146BC3-E3FE-4600-9924-C7845AFB44CD}" type="pres">
      <dgm:prSet presAssocID="{3D53E114-EC03-4FC0-BC3D-C7C86D84AD25}" presName="Name37" presStyleLbl="parChTrans1D2" presStyleIdx="0" presStyleCnt="4"/>
      <dgm:spPr/>
    </dgm:pt>
    <dgm:pt modelId="{2EBC7BF1-9758-4D81-B060-35F7F8D736E0}" type="pres">
      <dgm:prSet presAssocID="{E8AA6A26-CD6A-4864-9709-79AD1B28560F}" presName="hierRoot2" presStyleCnt="0">
        <dgm:presLayoutVars>
          <dgm:hierBranch val="init"/>
        </dgm:presLayoutVars>
      </dgm:prSet>
      <dgm:spPr/>
    </dgm:pt>
    <dgm:pt modelId="{472DB0AC-6C6B-4FD5-BAE0-3908DDD0BE58}" type="pres">
      <dgm:prSet presAssocID="{E8AA6A26-CD6A-4864-9709-79AD1B28560F}" presName="rootComposite" presStyleCnt="0"/>
      <dgm:spPr/>
    </dgm:pt>
    <dgm:pt modelId="{774E9366-1874-4762-9886-EBEDC0349706}" type="pres">
      <dgm:prSet presAssocID="{E8AA6A26-CD6A-4864-9709-79AD1B28560F}" presName="rootText" presStyleLbl="node2" presStyleIdx="0" presStyleCnt="4" custScaleX="132304">
        <dgm:presLayoutVars>
          <dgm:chPref val="3"/>
        </dgm:presLayoutVars>
      </dgm:prSet>
      <dgm:spPr/>
    </dgm:pt>
    <dgm:pt modelId="{D73DB552-F9F1-4DAC-9247-BF702A8DA489}" type="pres">
      <dgm:prSet presAssocID="{E8AA6A26-CD6A-4864-9709-79AD1B28560F}" presName="rootConnector" presStyleLbl="node2" presStyleIdx="0" presStyleCnt="4"/>
      <dgm:spPr/>
    </dgm:pt>
    <dgm:pt modelId="{B02648AE-88AA-4107-8A4A-C92727169B72}" type="pres">
      <dgm:prSet presAssocID="{E8AA6A26-CD6A-4864-9709-79AD1B28560F}" presName="hierChild4" presStyleCnt="0"/>
      <dgm:spPr/>
    </dgm:pt>
    <dgm:pt modelId="{A1582567-2D0B-4943-8C5F-7E76FEB80FDA}" type="pres">
      <dgm:prSet presAssocID="{B77D87C6-DB00-4921-AC9B-AA1BDA36229C}" presName="Name37" presStyleLbl="parChTrans1D3" presStyleIdx="0" presStyleCnt="10"/>
      <dgm:spPr/>
    </dgm:pt>
    <dgm:pt modelId="{47B3F3CB-B86B-4F85-97E9-3C6D9A56CA8F}" type="pres">
      <dgm:prSet presAssocID="{020FADA0-162A-4482-AC44-800C53AE0809}" presName="hierRoot2" presStyleCnt="0">
        <dgm:presLayoutVars>
          <dgm:hierBranch val="init"/>
        </dgm:presLayoutVars>
      </dgm:prSet>
      <dgm:spPr/>
    </dgm:pt>
    <dgm:pt modelId="{55EF0D86-6A66-45AA-8C61-BB63C9564678}" type="pres">
      <dgm:prSet presAssocID="{020FADA0-162A-4482-AC44-800C53AE0809}" presName="rootComposite" presStyleCnt="0"/>
      <dgm:spPr/>
    </dgm:pt>
    <dgm:pt modelId="{E041B3EC-8AE5-4BF2-80A3-883D3C173358}" type="pres">
      <dgm:prSet presAssocID="{020FADA0-162A-4482-AC44-800C53AE0809}" presName="rootText" presStyleLbl="node3" presStyleIdx="0" presStyleCnt="10">
        <dgm:presLayoutVars>
          <dgm:chPref val="3"/>
        </dgm:presLayoutVars>
      </dgm:prSet>
      <dgm:spPr/>
    </dgm:pt>
    <dgm:pt modelId="{5CC96D24-6120-46E1-981E-462646CB2109}" type="pres">
      <dgm:prSet presAssocID="{020FADA0-162A-4482-AC44-800C53AE0809}" presName="rootConnector" presStyleLbl="node3" presStyleIdx="0" presStyleCnt="10"/>
      <dgm:spPr/>
    </dgm:pt>
    <dgm:pt modelId="{7480B5A0-16D1-4478-A2AC-51AEACC5C481}" type="pres">
      <dgm:prSet presAssocID="{020FADA0-162A-4482-AC44-800C53AE0809}" presName="hierChild4" presStyleCnt="0"/>
      <dgm:spPr/>
    </dgm:pt>
    <dgm:pt modelId="{6DFE7AAD-A27D-48A6-901C-A7152FB1FCF3}" type="pres">
      <dgm:prSet presAssocID="{020FADA0-162A-4482-AC44-800C53AE0809}" presName="hierChild5" presStyleCnt="0"/>
      <dgm:spPr/>
    </dgm:pt>
    <dgm:pt modelId="{4C2D4E91-CA52-4F86-A78A-9234FD2F37DE}" type="pres">
      <dgm:prSet presAssocID="{269A4458-D5AC-483C-8D27-9A498B8F6E30}" presName="Name37" presStyleLbl="parChTrans1D3" presStyleIdx="1" presStyleCnt="10"/>
      <dgm:spPr/>
    </dgm:pt>
    <dgm:pt modelId="{AE776BCD-D80B-43C8-A4D2-2FEA9504898E}" type="pres">
      <dgm:prSet presAssocID="{44A2A6BF-D5E5-45B9-A3DC-52B045F1984B}" presName="hierRoot2" presStyleCnt="0">
        <dgm:presLayoutVars>
          <dgm:hierBranch val="init"/>
        </dgm:presLayoutVars>
      </dgm:prSet>
      <dgm:spPr/>
    </dgm:pt>
    <dgm:pt modelId="{6E7EE9C9-F792-4924-BC8D-9F59B7C3CEF5}" type="pres">
      <dgm:prSet presAssocID="{44A2A6BF-D5E5-45B9-A3DC-52B045F1984B}" presName="rootComposite" presStyleCnt="0"/>
      <dgm:spPr/>
    </dgm:pt>
    <dgm:pt modelId="{C363A638-60E5-4731-AA67-1E70E6FD5FAE}" type="pres">
      <dgm:prSet presAssocID="{44A2A6BF-D5E5-45B9-A3DC-52B045F1984B}" presName="rootText" presStyleLbl="node3" presStyleIdx="1" presStyleCnt="10">
        <dgm:presLayoutVars>
          <dgm:chPref val="3"/>
        </dgm:presLayoutVars>
      </dgm:prSet>
      <dgm:spPr/>
    </dgm:pt>
    <dgm:pt modelId="{04D01362-664C-44D4-9F60-19E401E9F040}" type="pres">
      <dgm:prSet presAssocID="{44A2A6BF-D5E5-45B9-A3DC-52B045F1984B}" presName="rootConnector" presStyleLbl="node3" presStyleIdx="1" presStyleCnt="10"/>
      <dgm:spPr/>
    </dgm:pt>
    <dgm:pt modelId="{4FD8A7BC-A77E-4C8E-AD76-9CD20FBC33A1}" type="pres">
      <dgm:prSet presAssocID="{44A2A6BF-D5E5-45B9-A3DC-52B045F1984B}" presName="hierChild4" presStyleCnt="0"/>
      <dgm:spPr/>
    </dgm:pt>
    <dgm:pt modelId="{4D361B29-FF60-44B8-85D2-1DDC24F61E39}" type="pres">
      <dgm:prSet presAssocID="{44A2A6BF-D5E5-45B9-A3DC-52B045F1984B}" presName="hierChild5" presStyleCnt="0"/>
      <dgm:spPr/>
    </dgm:pt>
    <dgm:pt modelId="{C53AD59E-7E9E-4F2E-AFE6-71838B752380}" type="pres">
      <dgm:prSet presAssocID="{87AB030E-096C-4864-9A1C-4BE50B0D7024}" presName="Name37" presStyleLbl="parChTrans1D3" presStyleIdx="2" presStyleCnt="10"/>
      <dgm:spPr/>
    </dgm:pt>
    <dgm:pt modelId="{1188C1F5-FC83-4676-BB7B-87B349533A20}" type="pres">
      <dgm:prSet presAssocID="{1DC6C2CE-3AE9-477D-83BE-FBB433F6C5DB}" presName="hierRoot2" presStyleCnt="0">
        <dgm:presLayoutVars>
          <dgm:hierBranch val="init"/>
        </dgm:presLayoutVars>
      </dgm:prSet>
      <dgm:spPr/>
    </dgm:pt>
    <dgm:pt modelId="{FA9D9640-8992-4EDB-A4F0-1375F045311B}" type="pres">
      <dgm:prSet presAssocID="{1DC6C2CE-3AE9-477D-83BE-FBB433F6C5DB}" presName="rootComposite" presStyleCnt="0"/>
      <dgm:spPr/>
    </dgm:pt>
    <dgm:pt modelId="{F9110410-C545-4844-B249-9285A7DAA459}" type="pres">
      <dgm:prSet presAssocID="{1DC6C2CE-3AE9-477D-83BE-FBB433F6C5DB}" presName="rootText" presStyleLbl="node3" presStyleIdx="2" presStyleCnt="10">
        <dgm:presLayoutVars>
          <dgm:chPref val="3"/>
        </dgm:presLayoutVars>
      </dgm:prSet>
      <dgm:spPr/>
    </dgm:pt>
    <dgm:pt modelId="{9C4798E3-BCF3-472F-9F7D-9FC63E79A347}" type="pres">
      <dgm:prSet presAssocID="{1DC6C2CE-3AE9-477D-83BE-FBB433F6C5DB}" presName="rootConnector" presStyleLbl="node3" presStyleIdx="2" presStyleCnt="10"/>
      <dgm:spPr/>
    </dgm:pt>
    <dgm:pt modelId="{089A6914-7C8A-447E-8993-43609617A7D1}" type="pres">
      <dgm:prSet presAssocID="{1DC6C2CE-3AE9-477D-83BE-FBB433F6C5DB}" presName="hierChild4" presStyleCnt="0"/>
      <dgm:spPr/>
    </dgm:pt>
    <dgm:pt modelId="{F388FF88-1BC1-4C52-9BC2-E24290CC051E}" type="pres">
      <dgm:prSet presAssocID="{1DC6C2CE-3AE9-477D-83BE-FBB433F6C5DB}" presName="hierChild5" presStyleCnt="0"/>
      <dgm:spPr/>
    </dgm:pt>
    <dgm:pt modelId="{91227070-0B14-4D45-9044-1BCC7DB4007C}" type="pres">
      <dgm:prSet presAssocID="{E8AA6A26-CD6A-4864-9709-79AD1B28560F}" presName="hierChild5" presStyleCnt="0"/>
      <dgm:spPr/>
    </dgm:pt>
    <dgm:pt modelId="{19FD75B7-3DDD-4426-A81D-34CFA1141C90}" type="pres">
      <dgm:prSet presAssocID="{0D3F58DB-A835-4E7C-91EE-5CCC1AC7EB19}" presName="Name37" presStyleLbl="parChTrans1D2" presStyleIdx="1" presStyleCnt="4"/>
      <dgm:spPr/>
    </dgm:pt>
    <dgm:pt modelId="{0FD56C2B-7B64-418B-BFD5-5123F7172764}" type="pres">
      <dgm:prSet presAssocID="{54666227-B422-44AB-9197-36125B591226}" presName="hierRoot2" presStyleCnt="0">
        <dgm:presLayoutVars>
          <dgm:hierBranch val="init"/>
        </dgm:presLayoutVars>
      </dgm:prSet>
      <dgm:spPr/>
    </dgm:pt>
    <dgm:pt modelId="{F35EC223-FC84-4C83-801D-D8F8FEEEE088}" type="pres">
      <dgm:prSet presAssocID="{54666227-B422-44AB-9197-36125B591226}" presName="rootComposite" presStyleCnt="0"/>
      <dgm:spPr/>
    </dgm:pt>
    <dgm:pt modelId="{BD694FF9-4536-4371-BC70-1332666E819A}" type="pres">
      <dgm:prSet presAssocID="{54666227-B422-44AB-9197-36125B591226}" presName="rootText" presStyleLbl="node2" presStyleIdx="1" presStyleCnt="4" custScaleX="130893">
        <dgm:presLayoutVars>
          <dgm:chPref val="3"/>
        </dgm:presLayoutVars>
      </dgm:prSet>
      <dgm:spPr/>
    </dgm:pt>
    <dgm:pt modelId="{0E3EEAE3-6115-425F-A2A1-71BFADF95253}" type="pres">
      <dgm:prSet presAssocID="{54666227-B422-44AB-9197-36125B591226}" presName="rootConnector" presStyleLbl="node2" presStyleIdx="1" presStyleCnt="4"/>
      <dgm:spPr/>
    </dgm:pt>
    <dgm:pt modelId="{0DEF7EE6-C78F-40BE-9D18-93A7AF8CD482}" type="pres">
      <dgm:prSet presAssocID="{54666227-B422-44AB-9197-36125B591226}" presName="hierChild4" presStyleCnt="0"/>
      <dgm:spPr/>
    </dgm:pt>
    <dgm:pt modelId="{81C49669-7968-40B2-89B1-5F3A3BC21EA6}" type="pres">
      <dgm:prSet presAssocID="{05C17A60-BDB3-497E-9EB1-C1793747E19E}" presName="Name37" presStyleLbl="parChTrans1D3" presStyleIdx="3" presStyleCnt="10"/>
      <dgm:spPr/>
    </dgm:pt>
    <dgm:pt modelId="{0C313EFD-F56F-4E59-9B96-3F7FB4E208D6}" type="pres">
      <dgm:prSet presAssocID="{93CDD46F-BA4E-488E-8690-4E704E17A60C}" presName="hierRoot2" presStyleCnt="0">
        <dgm:presLayoutVars>
          <dgm:hierBranch val="init"/>
        </dgm:presLayoutVars>
      </dgm:prSet>
      <dgm:spPr/>
    </dgm:pt>
    <dgm:pt modelId="{11F7CE34-A8B3-4AA1-9AF7-D1AABCD34D49}" type="pres">
      <dgm:prSet presAssocID="{93CDD46F-BA4E-488E-8690-4E704E17A60C}" presName="rootComposite" presStyleCnt="0"/>
      <dgm:spPr/>
    </dgm:pt>
    <dgm:pt modelId="{1F41B2D7-09A8-44E0-BA0D-98EC8D90D224}" type="pres">
      <dgm:prSet presAssocID="{93CDD46F-BA4E-488E-8690-4E704E17A60C}" presName="rootText" presStyleLbl="node3" presStyleIdx="3" presStyleCnt="10">
        <dgm:presLayoutVars>
          <dgm:chPref val="3"/>
        </dgm:presLayoutVars>
      </dgm:prSet>
      <dgm:spPr/>
    </dgm:pt>
    <dgm:pt modelId="{BCF40170-FBC7-4313-A615-5CFA94D89E2E}" type="pres">
      <dgm:prSet presAssocID="{93CDD46F-BA4E-488E-8690-4E704E17A60C}" presName="rootConnector" presStyleLbl="node3" presStyleIdx="3" presStyleCnt="10"/>
      <dgm:spPr/>
    </dgm:pt>
    <dgm:pt modelId="{0CA58C62-645E-4F28-AEB9-6891AC247E25}" type="pres">
      <dgm:prSet presAssocID="{93CDD46F-BA4E-488E-8690-4E704E17A60C}" presName="hierChild4" presStyleCnt="0"/>
      <dgm:spPr/>
    </dgm:pt>
    <dgm:pt modelId="{2862CE65-E258-4ACE-876C-6E52C11D5E1E}" type="pres">
      <dgm:prSet presAssocID="{EE83BA0A-E33B-4723-9058-3C1FE24D495F}" presName="Name37" presStyleLbl="parChTrans1D4" presStyleIdx="0" presStyleCnt="2"/>
      <dgm:spPr/>
    </dgm:pt>
    <dgm:pt modelId="{ABE32E53-1424-44F1-BE22-691DE40F75E9}" type="pres">
      <dgm:prSet presAssocID="{E8EF0C79-AEC0-481A-8E99-400DFA86A0EB}" presName="hierRoot2" presStyleCnt="0">
        <dgm:presLayoutVars>
          <dgm:hierBranch val="init"/>
        </dgm:presLayoutVars>
      </dgm:prSet>
      <dgm:spPr/>
    </dgm:pt>
    <dgm:pt modelId="{210FD70B-045D-4594-A810-E1DDAC1B10F2}" type="pres">
      <dgm:prSet presAssocID="{E8EF0C79-AEC0-481A-8E99-400DFA86A0EB}" presName="rootComposite" presStyleCnt="0"/>
      <dgm:spPr/>
    </dgm:pt>
    <dgm:pt modelId="{A6BB93E6-05F5-45F4-BA50-25F76D747BA3}" type="pres">
      <dgm:prSet presAssocID="{E8EF0C79-AEC0-481A-8E99-400DFA86A0EB}" presName="rootText" presStyleLbl="node4" presStyleIdx="0" presStyleCnt="2" custScaleX="149358">
        <dgm:presLayoutVars>
          <dgm:chPref val="3"/>
        </dgm:presLayoutVars>
      </dgm:prSet>
      <dgm:spPr/>
    </dgm:pt>
    <dgm:pt modelId="{F398CA7F-9893-4CED-BE47-BE58FD1C86C7}" type="pres">
      <dgm:prSet presAssocID="{E8EF0C79-AEC0-481A-8E99-400DFA86A0EB}" presName="rootConnector" presStyleLbl="node4" presStyleIdx="0" presStyleCnt="2"/>
      <dgm:spPr/>
    </dgm:pt>
    <dgm:pt modelId="{3F24C6FA-9541-441F-8E36-EAFA0FE4997A}" type="pres">
      <dgm:prSet presAssocID="{E8EF0C79-AEC0-481A-8E99-400DFA86A0EB}" presName="hierChild4" presStyleCnt="0"/>
      <dgm:spPr/>
    </dgm:pt>
    <dgm:pt modelId="{8E3CC752-BA56-4C06-B1DB-C01D1FBD8BF1}" type="pres">
      <dgm:prSet presAssocID="{E8EF0C79-AEC0-481A-8E99-400DFA86A0EB}" presName="hierChild5" presStyleCnt="0"/>
      <dgm:spPr/>
    </dgm:pt>
    <dgm:pt modelId="{8B70E0B0-1D38-4CCD-A375-9E0BA994BF53}" type="pres">
      <dgm:prSet presAssocID="{B89CA694-C5AC-48C9-BD73-97B1B7261CB6}" presName="Name37" presStyleLbl="parChTrans1D4" presStyleIdx="1" presStyleCnt="2"/>
      <dgm:spPr/>
    </dgm:pt>
    <dgm:pt modelId="{33B61789-08C6-475A-8946-E5D675A6EF78}" type="pres">
      <dgm:prSet presAssocID="{51EDB174-7F0A-40F2-9904-AA434808E757}" presName="hierRoot2" presStyleCnt="0">
        <dgm:presLayoutVars>
          <dgm:hierBranch val="init"/>
        </dgm:presLayoutVars>
      </dgm:prSet>
      <dgm:spPr/>
    </dgm:pt>
    <dgm:pt modelId="{FD135F62-3321-44B5-91D0-43626BA25394}" type="pres">
      <dgm:prSet presAssocID="{51EDB174-7F0A-40F2-9904-AA434808E757}" presName="rootComposite" presStyleCnt="0"/>
      <dgm:spPr/>
    </dgm:pt>
    <dgm:pt modelId="{15A28791-6F7D-4E2E-82D2-9CB62A41F7D0}" type="pres">
      <dgm:prSet presAssocID="{51EDB174-7F0A-40F2-9904-AA434808E757}" presName="rootText" presStyleLbl="node4" presStyleIdx="1" presStyleCnt="2" custScaleX="149358">
        <dgm:presLayoutVars>
          <dgm:chPref val="3"/>
        </dgm:presLayoutVars>
      </dgm:prSet>
      <dgm:spPr/>
    </dgm:pt>
    <dgm:pt modelId="{AF31D878-591A-4E2E-9CC1-8D35CC95A539}" type="pres">
      <dgm:prSet presAssocID="{51EDB174-7F0A-40F2-9904-AA434808E757}" presName="rootConnector" presStyleLbl="node4" presStyleIdx="1" presStyleCnt="2"/>
      <dgm:spPr/>
    </dgm:pt>
    <dgm:pt modelId="{C35A896D-8C8F-4F54-8049-E9FD22BDB008}" type="pres">
      <dgm:prSet presAssocID="{51EDB174-7F0A-40F2-9904-AA434808E757}" presName="hierChild4" presStyleCnt="0"/>
      <dgm:spPr/>
    </dgm:pt>
    <dgm:pt modelId="{EFDD8826-09CA-41AC-91BE-BC5134740F13}" type="pres">
      <dgm:prSet presAssocID="{51EDB174-7F0A-40F2-9904-AA434808E757}" presName="hierChild5" presStyleCnt="0"/>
      <dgm:spPr/>
    </dgm:pt>
    <dgm:pt modelId="{42CC1887-C26F-4CAF-932C-1B1A167255C5}" type="pres">
      <dgm:prSet presAssocID="{93CDD46F-BA4E-488E-8690-4E704E17A60C}" presName="hierChild5" presStyleCnt="0"/>
      <dgm:spPr/>
    </dgm:pt>
    <dgm:pt modelId="{AAEF2CDB-AACE-4B2D-8963-4FF812728B64}" type="pres">
      <dgm:prSet presAssocID="{A4C584B6-1E04-46AC-B85C-31482829C12D}" presName="Name37" presStyleLbl="parChTrans1D3" presStyleIdx="4" presStyleCnt="10"/>
      <dgm:spPr/>
    </dgm:pt>
    <dgm:pt modelId="{D2034BFB-6020-472C-B85D-BD00B60DC770}" type="pres">
      <dgm:prSet presAssocID="{9BA7FEFF-44B8-4AE6-8E51-3195529BCA79}" presName="hierRoot2" presStyleCnt="0">
        <dgm:presLayoutVars>
          <dgm:hierBranch val="init"/>
        </dgm:presLayoutVars>
      </dgm:prSet>
      <dgm:spPr/>
    </dgm:pt>
    <dgm:pt modelId="{948825A9-15CE-4785-94C6-325B36DF80A6}" type="pres">
      <dgm:prSet presAssocID="{9BA7FEFF-44B8-4AE6-8E51-3195529BCA79}" presName="rootComposite" presStyleCnt="0"/>
      <dgm:spPr/>
    </dgm:pt>
    <dgm:pt modelId="{4093AA86-3813-476E-A572-CCD1B743F7B2}" type="pres">
      <dgm:prSet presAssocID="{9BA7FEFF-44B8-4AE6-8E51-3195529BCA79}" presName="rootText" presStyleLbl="node3" presStyleIdx="4" presStyleCnt="10">
        <dgm:presLayoutVars>
          <dgm:chPref val="3"/>
        </dgm:presLayoutVars>
      </dgm:prSet>
      <dgm:spPr/>
    </dgm:pt>
    <dgm:pt modelId="{D50D0D8E-2F38-41ED-BD04-42F89B11BBCD}" type="pres">
      <dgm:prSet presAssocID="{9BA7FEFF-44B8-4AE6-8E51-3195529BCA79}" presName="rootConnector" presStyleLbl="node3" presStyleIdx="4" presStyleCnt="10"/>
      <dgm:spPr/>
    </dgm:pt>
    <dgm:pt modelId="{2BC1D165-0899-466A-8497-1E3DC88635D0}" type="pres">
      <dgm:prSet presAssocID="{9BA7FEFF-44B8-4AE6-8E51-3195529BCA79}" presName="hierChild4" presStyleCnt="0"/>
      <dgm:spPr/>
    </dgm:pt>
    <dgm:pt modelId="{C5D3931A-D1EE-47B4-BF2E-3314FA52F653}" type="pres">
      <dgm:prSet presAssocID="{9BA7FEFF-44B8-4AE6-8E51-3195529BCA79}" presName="hierChild5" presStyleCnt="0"/>
      <dgm:spPr/>
    </dgm:pt>
    <dgm:pt modelId="{70971520-C556-4D0C-9669-72D5A912783D}" type="pres">
      <dgm:prSet presAssocID="{54666227-B422-44AB-9197-36125B591226}" presName="hierChild5" presStyleCnt="0"/>
      <dgm:spPr/>
    </dgm:pt>
    <dgm:pt modelId="{A226D677-ABE5-4835-9FA9-9D11B9A7C35D}" type="pres">
      <dgm:prSet presAssocID="{E9DB43B8-4DDC-4692-9AA0-7B7DDE9325FE}" presName="Name37" presStyleLbl="parChTrans1D2" presStyleIdx="2" presStyleCnt="4"/>
      <dgm:spPr/>
    </dgm:pt>
    <dgm:pt modelId="{CE2E045B-F122-4E7E-B81B-2603CEC1064E}" type="pres">
      <dgm:prSet presAssocID="{39F11CC5-06DC-4DB6-8F02-C8638215EA72}" presName="hierRoot2" presStyleCnt="0">
        <dgm:presLayoutVars>
          <dgm:hierBranch val="init"/>
        </dgm:presLayoutVars>
      </dgm:prSet>
      <dgm:spPr/>
    </dgm:pt>
    <dgm:pt modelId="{00154965-8997-4EE5-BFC5-A5323287F1CC}" type="pres">
      <dgm:prSet presAssocID="{39F11CC5-06DC-4DB6-8F02-C8638215EA72}" presName="rootComposite" presStyleCnt="0"/>
      <dgm:spPr/>
    </dgm:pt>
    <dgm:pt modelId="{ABF268BD-01D6-4A49-9D5B-664BB796810A}" type="pres">
      <dgm:prSet presAssocID="{39F11CC5-06DC-4DB6-8F02-C8638215EA72}" presName="rootText" presStyleLbl="node2" presStyleIdx="2" presStyleCnt="4">
        <dgm:presLayoutVars>
          <dgm:chPref val="3"/>
        </dgm:presLayoutVars>
      </dgm:prSet>
      <dgm:spPr/>
    </dgm:pt>
    <dgm:pt modelId="{23772D08-A03E-42AF-A988-789251AB6C23}" type="pres">
      <dgm:prSet presAssocID="{39F11CC5-06DC-4DB6-8F02-C8638215EA72}" presName="rootConnector" presStyleLbl="node2" presStyleIdx="2" presStyleCnt="4"/>
      <dgm:spPr/>
    </dgm:pt>
    <dgm:pt modelId="{355CB2E7-8EB2-4DBA-8259-9B0F3E9DC229}" type="pres">
      <dgm:prSet presAssocID="{39F11CC5-06DC-4DB6-8F02-C8638215EA72}" presName="hierChild4" presStyleCnt="0"/>
      <dgm:spPr/>
    </dgm:pt>
    <dgm:pt modelId="{97317860-BBEB-4F98-93D9-D42F01CBF066}" type="pres">
      <dgm:prSet presAssocID="{CFEAAE9B-5DC3-4B56-B826-6DDDBD5EE884}" presName="Name37" presStyleLbl="parChTrans1D3" presStyleIdx="5" presStyleCnt="10"/>
      <dgm:spPr/>
    </dgm:pt>
    <dgm:pt modelId="{E7F66513-F91E-4A92-AFAB-D13939E263EA}" type="pres">
      <dgm:prSet presAssocID="{AFF6F93D-E503-4007-89FE-5CB98D765D5C}" presName="hierRoot2" presStyleCnt="0">
        <dgm:presLayoutVars>
          <dgm:hierBranch val="init"/>
        </dgm:presLayoutVars>
      </dgm:prSet>
      <dgm:spPr/>
    </dgm:pt>
    <dgm:pt modelId="{484D5184-82BC-4955-84F9-4B705A258A99}" type="pres">
      <dgm:prSet presAssocID="{AFF6F93D-E503-4007-89FE-5CB98D765D5C}" presName="rootComposite" presStyleCnt="0"/>
      <dgm:spPr/>
    </dgm:pt>
    <dgm:pt modelId="{55D5EF4B-8796-4C10-8904-C42D05D0D09C}" type="pres">
      <dgm:prSet presAssocID="{AFF6F93D-E503-4007-89FE-5CB98D765D5C}" presName="rootText" presStyleLbl="node3" presStyleIdx="5" presStyleCnt="10">
        <dgm:presLayoutVars>
          <dgm:chPref val="3"/>
        </dgm:presLayoutVars>
      </dgm:prSet>
      <dgm:spPr/>
    </dgm:pt>
    <dgm:pt modelId="{01EE2753-8712-41A6-B216-C8573C6841D5}" type="pres">
      <dgm:prSet presAssocID="{AFF6F93D-E503-4007-89FE-5CB98D765D5C}" presName="rootConnector" presStyleLbl="node3" presStyleIdx="5" presStyleCnt="10"/>
      <dgm:spPr/>
    </dgm:pt>
    <dgm:pt modelId="{C09F1BDA-CE6C-4D7C-8A3A-EB3F00B7BF13}" type="pres">
      <dgm:prSet presAssocID="{AFF6F93D-E503-4007-89FE-5CB98D765D5C}" presName="hierChild4" presStyleCnt="0"/>
      <dgm:spPr/>
    </dgm:pt>
    <dgm:pt modelId="{6AB21F84-0974-47A7-BD55-6CDF8D3EA1E5}" type="pres">
      <dgm:prSet presAssocID="{AFF6F93D-E503-4007-89FE-5CB98D765D5C}" presName="hierChild5" presStyleCnt="0"/>
      <dgm:spPr/>
    </dgm:pt>
    <dgm:pt modelId="{7755D7F6-A96D-4A5A-A8B2-89FC60F12075}" type="pres">
      <dgm:prSet presAssocID="{39F11CC5-06DC-4DB6-8F02-C8638215EA72}" presName="hierChild5" presStyleCnt="0"/>
      <dgm:spPr/>
    </dgm:pt>
    <dgm:pt modelId="{8709ABE2-CBD6-48B6-8624-FECC14C7A7B4}" type="pres">
      <dgm:prSet presAssocID="{0DE43A43-045E-4111-9728-1D8B93CC2CA3}" presName="Name37" presStyleLbl="parChTrans1D2" presStyleIdx="3" presStyleCnt="4"/>
      <dgm:spPr/>
    </dgm:pt>
    <dgm:pt modelId="{9E0FDBF8-8C7E-49B5-A115-AF3B1F62EAC2}" type="pres">
      <dgm:prSet presAssocID="{CFF0F7ED-BBE3-44EC-B3C0-72B557A858E7}" presName="hierRoot2" presStyleCnt="0">
        <dgm:presLayoutVars>
          <dgm:hierBranch val="init"/>
        </dgm:presLayoutVars>
      </dgm:prSet>
      <dgm:spPr/>
    </dgm:pt>
    <dgm:pt modelId="{E3898ED6-F74D-4CEC-A4E0-5F0E4158A890}" type="pres">
      <dgm:prSet presAssocID="{CFF0F7ED-BBE3-44EC-B3C0-72B557A858E7}" presName="rootComposite" presStyleCnt="0"/>
      <dgm:spPr/>
    </dgm:pt>
    <dgm:pt modelId="{B18AFA18-3314-48AB-9C8C-FFF1A20EC489}" type="pres">
      <dgm:prSet presAssocID="{CFF0F7ED-BBE3-44EC-B3C0-72B557A858E7}" presName="rootText" presStyleLbl="node2" presStyleIdx="3" presStyleCnt="4" custScaleX="151090">
        <dgm:presLayoutVars>
          <dgm:chPref val="3"/>
        </dgm:presLayoutVars>
      </dgm:prSet>
      <dgm:spPr/>
    </dgm:pt>
    <dgm:pt modelId="{59196FAE-EECA-47D7-912C-C29A6D461ED5}" type="pres">
      <dgm:prSet presAssocID="{CFF0F7ED-BBE3-44EC-B3C0-72B557A858E7}" presName="rootConnector" presStyleLbl="node2" presStyleIdx="3" presStyleCnt="4"/>
      <dgm:spPr/>
    </dgm:pt>
    <dgm:pt modelId="{D912508C-8679-4C1C-B82B-863777C1CE94}" type="pres">
      <dgm:prSet presAssocID="{CFF0F7ED-BBE3-44EC-B3C0-72B557A858E7}" presName="hierChild4" presStyleCnt="0"/>
      <dgm:spPr/>
    </dgm:pt>
    <dgm:pt modelId="{80411A1B-0DB1-4577-B0CB-57B550B652D8}" type="pres">
      <dgm:prSet presAssocID="{FADBC1D4-E261-48B2-BB78-A1F40A0380FB}" presName="Name37" presStyleLbl="parChTrans1D3" presStyleIdx="6" presStyleCnt="10"/>
      <dgm:spPr/>
    </dgm:pt>
    <dgm:pt modelId="{8A7523A3-018A-43FB-94E4-8149127143A6}" type="pres">
      <dgm:prSet presAssocID="{70CD3860-2ADA-4048-8EF1-6829CD972BA4}" presName="hierRoot2" presStyleCnt="0">
        <dgm:presLayoutVars>
          <dgm:hierBranch val="init"/>
        </dgm:presLayoutVars>
      </dgm:prSet>
      <dgm:spPr/>
    </dgm:pt>
    <dgm:pt modelId="{EB6EFA66-F709-4E15-9945-93871A2626AD}" type="pres">
      <dgm:prSet presAssocID="{70CD3860-2ADA-4048-8EF1-6829CD972BA4}" presName="rootComposite" presStyleCnt="0"/>
      <dgm:spPr/>
    </dgm:pt>
    <dgm:pt modelId="{048D05D7-510C-4160-A11A-82269E75AB0D}" type="pres">
      <dgm:prSet presAssocID="{70CD3860-2ADA-4048-8EF1-6829CD972BA4}" presName="rootText" presStyleLbl="node3" presStyleIdx="6" presStyleCnt="10">
        <dgm:presLayoutVars>
          <dgm:chPref val="3"/>
        </dgm:presLayoutVars>
      </dgm:prSet>
      <dgm:spPr/>
    </dgm:pt>
    <dgm:pt modelId="{58F3FD8B-BBB7-43F4-B701-8477B87668B1}" type="pres">
      <dgm:prSet presAssocID="{70CD3860-2ADA-4048-8EF1-6829CD972BA4}" presName="rootConnector" presStyleLbl="node3" presStyleIdx="6" presStyleCnt="10"/>
      <dgm:spPr/>
    </dgm:pt>
    <dgm:pt modelId="{A3420DBD-62F8-4136-9B6B-0E72BA302460}" type="pres">
      <dgm:prSet presAssocID="{70CD3860-2ADA-4048-8EF1-6829CD972BA4}" presName="hierChild4" presStyleCnt="0"/>
      <dgm:spPr/>
    </dgm:pt>
    <dgm:pt modelId="{68136DC7-1A0B-41B3-A2DC-630DD0F0FBE7}" type="pres">
      <dgm:prSet presAssocID="{70CD3860-2ADA-4048-8EF1-6829CD972BA4}" presName="hierChild5" presStyleCnt="0"/>
      <dgm:spPr/>
    </dgm:pt>
    <dgm:pt modelId="{894061CE-CE74-4C50-8B30-67D75709943A}" type="pres">
      <dgm:prSet presAssocID="{FD56BFBA-4F3E-4EC6-856B-3D03C27F83F7}" presName="Name37" presStyleLbl="parChTrans1D3" presStyleIdx="7" presStyleCnt="10"/>
      <dgm:spPr/>
    </dgm:pt>
    <dgm:pt modelId="{EC5884F6-FC8C-450D-A766-71A436B3E365}" type="pres">
      <dgm:prSet presAssocID="{0EB24CAD-C69D-4969-9D02-A7981FC27E45}" presName="hierRoot2" presStyleCnt="0">
        <dgm:presLayoutVars>
          <dgm:hierBranch val="init"/>
        </dgm:presLayoutVars>
      </dgm:prSet>
      <dgm:spPr/>
    </dgm:pt>
    <dgm:pt modelId="{1C41CB31-A6D3-4481-8186-7B55F6385D33}" type="pres">
      <dgm:prSet presAssocID="{0EB24CAD-C69D-4969-9D02-A7981FC27E45}" presName="rootComposite" presStyleCnt="0"/>
      <dgm:spPr/>
    </dgm:pt>
    <dgm:pt modelId="{7FD2BD7A-7EB7-419B-9442-619AA4BBFEC4}" type="pres">
      <dgm:prSet presAssocID="{0EB24CAD-C69D-4969-9D02-A7981FC27E45}" presName="rootText" presStyleLbl="node3" presStyleIdx="7" presStyleCnt="10">
        <dgm:presLayoutVars>
          <dgm:chPref val="3"/>
        </dgm:presLayoutVars>
      </dgm:prSet>
      <dgm:spPr/>
    </dgm:pt>
    <dgm:pt modelId="{A9884301-F549-4A70-A959-1F867B6459C6}" type="pres">
      <dgm:prSet presAssocID="{0EB24CAD-C69D-4969-9D02-A7981FC27E45}" presName="rootConnector" presStyleLbl="node3" presStyleIdx="7" presStyleCnt="10"/>
      <dgm:spPr/>
    </dgm:pt>
    <dgm:pt modelId="{5067E4A9-A52E-49E1-9C86-BF68DC0D4799}" type="pres">
      <dgm:prSet presAssocID="{0EB24CAD-C69D-4969-9D02-A7981FC27E45}" presName="hierChild4" presStyleCnt="0"/>
      <dgm:spPr/>
    </dgm:pt>
    <dgm:pt modelId="{BE4E795E-ABBE-4419-A35D-8056C25B62E4}" type="pres">
      <dgm:prSet presAssocID="{0EB24CAD-C69D-4969-9D02-A7981FC27E45}" presName="hierChild5" presStyleCnt="0"/>
      <dgm:spPr/>
    </dgm:pt>
    <dgm:pt modelId="{8FFF446F-B681-4E8B-BA62-4C64D9076D0C}" type="pres">
      <dgm:prSet presAssocID="{EA854FB8-78BE-4494-97ED-B2389D261EA1}" presName="Name37" presStyleLbl="parChTrans1D3" presStyleIdx="8" presStyleCnt="10"/>
      <dgm:spPr/>
    </dgm:pt>
    <dgm:pt modelId="{EA06FC19-D091-41B8-8058-AB544E64C826}" type="pres">
      <dgm:prSet presAssocID="{36B2083D-9983-4D5A-B0F1-7227203066E5}" presName="hierRoot2" presStyleCnt="0">
        <dgm:presLayoutVars>
          <dgm:hierBranch val="init"/>
        </dgm:presLayoutVars>
      </dgm:prSet>
      <dgm:spPr/>
    </dgm:pt>
    <dgm:pt modelId="{1E0E3DC8-4868-4554-8759-6133798A792B}" type="pres">
      <dgm:prSet presAssocID="{36B2083D-9983-4D5A-B0F1-7227203066E5}" presName="rootComposite" presStyleCnt="0"/>
      <dgm:spPr/>
    </dgm:pt>
    <dgm:pt modelId="{10F8C302-D023-4207-A152-5ED63C3090BE}" type="pres">
      <dgm:prSet presAssocID="{36B2083D-9983-4D5A-B0F1-7227203066E5}" presName="rootText" presStyleLbl="node3" presStyleIdx="8" presStyleCnt="10">
        <dgm:presLayoutVars>
          <dgm:chPref val="3"/>
        </dgm:presLayoutVars>
      </dgm:prSet>
      <dgm:spPr/>
    </dgm:pt>
    <dgm:pt modelId="{E45C3B3F-962D-4625-9B98-DB009DA37F19}" type="pres">
      <dgm:prSet presAssocID="{36B2083D-9983-4D5A-B0F1-7227203066E5}" presName="rootConnector" presStyleLbl="node3" presStyleIdx="8" presStyleCnt="10"/>
      <dgm:spPr/>
    </dgm:pt>
    <dgm:pt modelId="{CF367FDE-5EBA-464C-9A93-6816D265A212}" type="pres">
      <dgm:prSet presAssocID="{36B2083D-9983-4D5A-B0F1-7227203066E5}" presName="hierChild4" presStyleCnt="0"/>
      <dgm:spPr/>
    </dgm:pt>
    <dgm:pt modelId="{6B48C306-A7CE-4838-9FD8-F170F285F730}" type="pres">
      <dgm:prSet presAssocID="{36B2083D-9983-4D5A-B0F1-7227203066E5}" presName="hierChild5" presStyleCnt="0"/>
      <dgm:spPr/>
    </dgm:pt>
    <dgm:pt modelId="{00E6B747-78A5-436E-9C67-53616CAA72C1}" type="pres">
      <dgm:prSet presAssocID="{76D7E088-8CC9-45AE-AABF-FE4C76AEAB64}" presName="Name37" presStyleLbl="parChTrans1D3" presStyleIdx="9" presStyleCnt="10"/>
      <dgm:spPr/>
    </dgm:pt>
    <dgm:pt modelId="{1ADD4CC6-475F-4018-BC52-E3B59045A222}" type="pres">
      <dgm:prSet presAssocID="{B059B874-4F6A-40AA-B224-B3D33D0383F4}" presName="hierRoot2" presStyleCnt="0">
        <dgm:presLayoutVars>
          <dgm:hierBranch val="init"/>
        </dgm:presLayoutVars>
      </dgm:prSet>
      <dgm:spPr/>
    </dgm:pt>
    <dgm:pt modelId="{B12553E2-3590-4A99-A5A7-925D5CD71F31}" type="pres">
      <dgm:prSet presAssocID="{B059B874-4F6A-40AA-B224-B3D33D0383F4}" presName="rootComposite" presStyleCnt="0"/>
      <dgm:spPr/>
    </dgm:pt>
    <dgm:pt modelId="{2E5439B3-E649-4D32-A4FA-F2EC85F632E6}" type="pres">
      <dgm:prSet presAssocID="{B059B874-4F6A-40AA-B224-B3D33D0383F4}" presName="rootText" presStyleLbl="node3" presStyleIdx="9" presStyleCnt="10">
        <dgm:presLayoutVars>
          <dgm:chPref val="3"/>
        </dgm:presLayoutVars>
      </dgm:prSet>
      <dgm:spPr/>
    </dgm:pt>
    <dgm:pt modelId="{8CC71188-8FC2-4FC8-88E2-063D0DD5A0D1}" type="pres">
      <dgm:prSet presAssocID="{B059B874-4F6A-40AA-B224-B3D33D0383F4}" presName="rootConnector" presStyleLbl="node3" presStyleIdx="9" presStyleCnt="10"/>
      <dgm:spPr/>
    </dgm:pt>
    <dgm:pt modelId="{D5C5E52E-D03B-4DFA-948A-048DD4B3F355}" type="pres">
      <dgm:prSet presAssocID="{B059B874-4F6A-40AA-B224-B3D33D0383F4}" presName="hierChild4" presStyleCnt="0"/>
      <dgm:spPr/>
    </dgm:pt>
    <dgm:pt modelId="{608124FD-9726-4DEE-AAF3-4CD9614E6807}" type="pres">
      <dgm:prSet presAssocID="{B059B874-4F6A-40AA-B224-B3D33D0383F4}" presName="hierChild5" presStyleCnt="0"/>
      <dgm:spPr/>
    </dgm:pt>
    <dgm:pt modelId="{95C7608F-6F00-4371-BBE0-699B097D7D3C}" type="pres">
      <dgm:prSet presAssocID="{CFF0F7ED-BBE3-44EC-B3C0-72B557A858E7}" presName="hierChild5" presStyleCnt="0"/>
      <dgm:spPr/>
    </dgm:pt>
    <dgm:pt modelId="{473A11C8-47EF-4778-94FE-EF9A66AC2958}" type="pres">
      <dgm:prSet presAssocID="{0176D4DA-1CF7-4059-95E1-F91B845924F7}" presName="hierChild3" presStyleCnt="0"/>
      <dgm:spPr/>
    </dgm:pt>
  </dgm:ptLst>
  <dgm:cxnLst>
    <dgm:cxn modelId="{3C2CA300-EEB3-4B78-B867-085FE71F3706}" type="presOf" srcId="{CFF0F7ED-BBE3-44EC-B3C0-72B557A858E7}" destId="{59196FAE-EECA-47D7-912C-C29A6D461ED5}" srcOrd="1" destOrd="0" presId="urn:microsoft.com/office/officeart/2005/8/layout/orgChart1"/>
    <dgm:cxn modelId="{0A746C06-2270-4235-A298-53C76815CF2F}" type="presOf" srcId="{CFF0F7ED-BBE3-44EC-B3C0-72B557A858E7}" destId="{B18AFA18-3314-48AB-9C8C-FFF1A20EC489}" srcOrd="0" destOrd="0" presId="urn:microsoft.com/office/officeart/2005/8/layout/orgChart1"/>
    <dgm:cxn modelId="{AB9BD009-32D1-49D1-B593-0FC1E8FBEA69}" type="presOf" srcId="{1DC6C2CE-3AE9-477D-83BE-FBB433F6C5DB}" destId="{9C4798E3-BCF3-472F-9F7D-9FC63E79A347}" srcOrd="1" destOrd="0" presId="urn:microsoft.com/office/officeart/2005/8/layout/orgChart1"/>
    <dgm:cxn modelId="{376A720F-CE53-4B2D-8782-5FDA96CA3E3C}" type="presOf" srcId="{39F11CC5-06DC-4DB6-8F02-C8638215EA72}" destId="{23772D08-A03E-42AF-A988-789251AB6C23}" srcOrd="1" destOrd="0" presId="urn:microsoft.com/office/officeart/2005/8/layout/orgChart1"/>
    <dgm:cxn modelId="{74BABB11-E1FD-4D2D-8CB0-3982FC1106B7}" type="presOf" srcId="{9BA7FEFF-44B8-4AE6-8E51-3195529BCA79}" destId="{4093AA86-3813-476E-A572-CCD1B743F7B2}" srcOrd="0" destOrd="0" presId="urn:microsoft.com/office/officeart/2005/8/layout/orgChart1"/>
    <dgm:cxn modelId="{79D28514-BF6D-4E70-A32A-8A22B8EE9802}" srcId="{39F11CC5-06DC-4DB6-8F02-C8638215EA72}" destId="{AFF6F93D-E503-4007-89FE-5CB98D765D5C}" srcOrd="0" destOrd="0" parTransId="{CFEAAE9B-5DC3-4B56-B826-6DDDBD5EE884}" sibTransId="{50BC59E9-9EA9-4431-8181-E4CC3453A199}"/>
    <dgm:cxn modelId="{D227E51C-88C2-4E3A-8CB2-25D1D62A1EBB}" srcId="{E8AA6A26-CD6A-4864-9709-79AD1B28560F}" destId="{020FADA0-162A-4482-AC44-800C53AE0809}" srcOrd="0" destOrd="0" parTransId="{B77D87C6-DB00-4921-AC9B-AA1BDA36229C}" sibTransId="{D28E3942-5D9D-43C3-9A93-451966CA479C}"/>
    <dgm:cxn modelId="{4E4F2C1D-6662-4960-B3EC-9360A6C00225}" srcId="{0176D4DA-1CF7-4059-95E1-F91B845924F7}" destId="{E8AA6A26-CD6A-4864-9709-79AD1B28560F}" srcOrd="0" destOrd="0" parTransId="{3D53E114-EC03-4FC0-BC3D-C7C86D84AD25}" sibTransId="{50AF4664-5BBF-46FE-9F2B-CF3743E2E9C2}"/>
    <dgm:cxn modelId="{8447951D-BAB9-438F-A8B8-F7122A901B19}" type="presOf" srcId="{54666227-B422-44AB-9197-36125B591226}" destId="{BD694FF9-4536-4371-BC70-1332666E819A}" srcOrd="0" destOrd="0" presId="urn:microsoft.com/office/officeart/2005/8/layout/orgChart1"/>
    <dgm:cxn modelId="{C4647524-E1CE-41AC-972E-5D86CDF5134D}" type="presOf" srcId="{76D7E088-8CC9-45AE-AABF-FE4C76AEAB64}" destId="{00E6B747-78A5-436E-9C67-53616CAA72C1}" srcOrd="0" destOrd="0" presId="urn:microsoft.com/office/officeart/2005/8/layout/orgChart1"/>
    <dgm:cxn modelId="{84BE2C26-B9EE-4846-B0F7-0AA22F2D7859}" type="presOf" srcId="{44A2A6BF-D5E5-45B9-A3DC-52B045F1984B}" destId="{04D01362-664C-44D4-9F60-19E401E9F040}" srcOrd="1" destOrd="0" presId="urn:microsoft.com/office/officeart/2005/8/layout/orgChart1"/>
    <dgm:cxn modelId="{AC24362F-C0EC-404D-B0E6-1C60B42316B2}" type="presOf" srcId="{AFF6F93D-E503-4007-89FE-5CB98D765D5C}" destId="{55D5EF4B-8796-4C10-8904-C42D05D0D09C}" srcOrd="0" destOrd="0" presId="urn:microsoft.com/office/officeart/2005/8/layout/orgChart1"/>
    <dgm:cxn modelId="{1F125437-072E-4F98-8F45-51CB0B6F5E92}" type="presOf" srcId="{B059B874-4F6A-40AA-B224-B3D33D0383F4}" destId="{8CC71188-8FC2-4FC8-88E2-063D0DD5A0D1}" srcOrd="1" destOrd="0" presId="urn:microsoft.com/office/officeart/2005/8/layout/orgChart1"/>
    <dgm:cxn modelId="{16905738-01D8-4838-B787-D96C79BE7C04}" srcId="{E8AA6A26-CD6A-4864-9709-79AD1B28560F}" destId="{44A2A6BF-D5E5-45B9-A3DC-52B045F1984B}" srcOrd="1" destOrd="0" parTransId="{269A4458-D5AC-483C-8D27-9A498B8F6E30}" sibTransId="{0FE6535B-A156-4B1C-AA54-BE5D9EEF1246}"/>
    <dgm:cxn modelId="{F1AA733C-C65E-4555-B4B6-D6FD5685DB00}" type="presOf" srcId="{FADBC1D4-E261-48B2-BB78-A1F40A0380FB}" destId="{80411A1B-0DB1-4577-B0CB-57B550B652D8}" srcOrd="0" destOrd="0" presId="urn:microsoft.com/office/officeart/2005/8/layout/orgChart1"/>
    <dgm:cxn modelId="{DA8A253D-53F5-4F94-A688-258FB37B32F6}" srcId="{54666227-B422-44AB-9197-36125B591226}" destId="{93CDD46F-BA4E-488E-8690-4E704E17A60C}" srcOrd="0" destOrd="0" parTransId="{05C17A60-BDB3-497E-9EB1-C1793747E19E}" sibTransId="{E9DBA54B-209D-43A5-B4BF-A78AB37EF1D0}"/>
    <dgm:cxn modelId="{6AD1273F-9038-49EF-B196-46A9A2F59FC6}" type="presOf" srcId="{B89CA694-C5AC-48C9-BD73-97B1B7261CB6}" destId="{8B70E0B0-1D38-4CCD-A375-9E0BA994BF53}" srcOrd="0" destOrd="0" presId="urn:microsoft.com/office/officeart/2005/8/layout/orgChart1"/>
    <dgm:cxn modelId="{1A54EC5C-77DD-4801-B860-F65D04F6FD0A}" type="presOf" srcId="{269A4458-D5AC-483C-8D27-9A498B8F6E30}" destId="{4C2D4E91-CA52-4F86-A78A-9234FD2F37DE}" srcOrd="0" destOrd="0" presId="urn:microsoft.com/office/officeart/2005/8/layout/orgChart1"/>
    <dgm:cxn modelId="{99773E5D-94A8-4C66-92C5-621E1F62DC75}" type="presOf" srcId="{AFF6F93D-E503-4007-89FE-5CB98D765D5C}" destId="{01EE2753-8712-41A6-B216-C8573C6841D5}" srcOrd="1" destOrd="0" presId="urn:microsoft.com/office/officeart/2005/8/layout/orgChart1"/>
    <dgm:cxn modelId="{3800DB62-CA59-4E0A-925B-B686ABE676B4}" srcId="{CFF0F7ED-BBE3-44EC-B3C0-72B557A858E7}" destId="{70CD3860-2ADA-4048-8EF1-6829CD972BA4}" srcOrd="0" destOrd="0" parTransId="{FADBC1D4-E261-48B2-BB78-A1F40A0380FB}" sibTransId="{EFB8687B-B272-4124-954B-B57584CC339E}"/>
    <dgm:cxn modelId="{2BBBD364-329C-4FDD-9206-72D97DC83939}" type="presOf" srcId="{E9DB43B8-4DDC-4692-9AA0-7B7DDE9325FE}" destId="{A226D677-ABE5-4835-9FA9-9D11B9A7C35D}" srcOrd="0" destOrd="0" presId="urn:microsoft.com/office/officeart/2005/8/layout/orgChart1"/>
    <dgm:cxn modelId="{86CFE764-23CF-4673-B861-94323A4D7D01}" type="presOf" srcId="{EA854FB8-78BE-4494-97ED-B2389D261EA1}" destId="{8FFF446F-B681-4E8B-BA62-4C64D9076D0C}" srcOrd="0" destOrd="0" presId="urn:microsoft.com/office/officeart/2005/8/layout/orgChart1"/>
    <dgm:cxn modelId="{F0BB3465-1BEF-4BC3-B54F-B559A01800CD}" srcId="{CFF0F7ED-BBE3-44EC-B3C0-72B557A858E7}" destId="{0EB24CAD-C69D-4969-9D02-A7981FC27E45}" srcOrd="1" destOrd="0" parTransId="{FD56BFBA-4F3E-4EC6-856B-3D03C27F83F7}" sibTransId="{ED411B4B-A0C0-4089-B9E5-001873F8EDEA}"/>
    <dgm:cxn modelId="{7A65C647-8E1A-4503-9F7F-CFEDF119BA70}" type="presOf" srcId="{E8AA6A26-CD6A-4864-9709-79AD1B28560F}" destId="{D73DB552-F9F1-4DAC-9247-BF702A8DA489}" srcOrd="1" destOrd="0" presId="urn:microsoft.com/office/officeart/2005/8/layout/orgChart1"/>
    <dgm:cxn modelId="{87CCB368-E552-46CF-BCBE-09E149A520C2}" type="presOf" srcId="{36B2083D-9983-4D5A-B0F1-7227203066E5}" destId="{10F8C302-D023-4207-A152-5ED63C3090BE}" srcOrd="0" destOrd="0" presId="urn:microsoft.com/office/officeart/2005/8/layout/orgChart1"/>
    <dgm:cxn modelId="{022D0169-F131-4F71-A040-D118BE190267}" type="presOf" srcId="{1DC6C2CE-3AE9-477D-83BE-FBB433F6C5DB}" destId="{F9110410-C545-4844-B249-9285A7DAA459}" srcOrd="0" destOrd="0" presId="urn:microsoft.com/office/officeart/2005/8/layout/orgChart1"/>
    <dgm:cxn modelId="{68871A4C-CFD7-49FD-AE2A-A6510B7AF35F}" srcId="{0176D4DA-1CF7-4059-95E1-F91B845924F7}" destId="{54666227-B422-44AB-9197-36125B591226}" srcOrd="1" destOrd="0" parTransId="{0D3F58DB-A835-4E7C-91EE-5CCC1AC7EB19}" sibTransId="{3111125A-CC8F-473B-8801-7B2A95495CBF}"/>
    <dgm:cxn modelId="{1FB1036D-84C9-41E5-A74B-399A8C6CE125}" type="presOf" srcId="{3D53E114-EC03-4FC0-BC3D-C7C86D84AD25}" destId="{CE146BC3-E3FE-4600-9924-C7845AFB44CD}" srcOrd="0" destOrd="0" presId="urn:microsoft.com/office/officeart/2005/8/layout/orgChart1"/>
    <dgm:cxn modelId="{A004A66E-0155-4CA1-8078-F08B13762E3E}" type="presOf" srcId="{93CDD46F-BA4E-488E-8690-4E704E17A60C}" destId="{1F41B2D7-09A8-44E0-BA0D-98EC8D90D224}" srcOrd="0" destOrd="0" presId="urn:microsoft.com/office/officeart/2005/8/layout/orgChart1"/>
    <dgm:cxn modelId="{62DDC74E-7607-4152-9DE8-96713DB6C555}" type="presOf" srcId="{B77D87C6-DB00-4921-AC9B-AA1BDA36229C}" destId="{A1582567-2D0B-4943-8C5F-7E76FEB80FDA}" srcOrd="0" destOrd="0" presId="urn:microsoft.com/office/officeart/2005/8/layout/orgChart1"/>
    <dgm:cxn modelId="{30FF0B50-130F-446D-9E2E-AE3A535ADA71}" srcId="{54666227-B422-44AB-9197-36125B591226}" destId="{9BA7FEFF-44B8-4AE6-8E51-3195529BCA79}" srcOrd="1" destOrd="0" parTransId="{A4C584B6-1E04-46AC-B85C-31482829C12D}" sibTransId="{8CD86284-8104-4FC7-9704-089D3ACC37B4}"/>
    <dgm:cxn modelId="{7FC4E352-3283-47A2-8D2A-FBAC59704156}" type="presOf" srcId="{020FADA0-162A-4482-AC44-800C53AE0809}" destId="{E041B3EC-8AE5-4BF2-80A3-883D3C173358}" srcOrd="0" destOrd="0" presId="urn:microsoft.com/office/officeart/2005/8/layout/orgChart1"/>
    <dgm:cxn modelId="{3E34BC75-19B9-4903-8AD8-605F7FD91E68}" type="presOf" srcId="{E8EF0C79-AEC0-481A-8E99-400DFA86A0EB}" destId="{F398CA7F-9893-4CED-BE47-BE58FD1C86C7}" srcOrd="1" destOrd="0" presId="urn:microsoft.com/office/officeart/2005/8/layout/orgChart1"/>
    <dgm:cxn modelId="{FE210757-16D3-494B-9578-53A5E5EB1467}" type="presOf" srcId="{FD56BFBA-4F3E-4EC6-856B-3D03C27F83F7}" destId="{894061CE-CE74-4C50-8B30-67D75709943A}" srcOrd="0" destOrd="0" presId="urn:microsoft.com/office/officeart/2005/8/layout/orgChart1"/>
    <dgm:cxn modelId="{6EE28779-B5B5-4374-8BDD-CF859D2805D4}" type="presOf" srcId="{0176D4DA-1CF7-4059-95E1-F91B845924F7}" destId="{2EF0D585-8D37-49F4-B923-98ADE5D4F274}" srcOrd="0" destOrd="0" presId="urn:microsoft.com/office/officeart/2005/8/layout/orgChart1"/>
    <dgm:cxn modelId="{808ED259-CF71-45A7-AF1C-7F606B25326A}" srcId="{CFF0F7ED-BBE3-44EC-B3C0-72B557A858E7}" destId="{B059B874-4F6A-40AA-B224-B3D33D0383F4}" srcOrd="3" destOrd="0" parTransId="{76D7E088-8CC9-45AE-AABF-FE4C76AEAB64}" sibTransId="{243528D8-43AB-4C38-8FD9-872B2F854C10}"/>
    <dgm:cxn modelId="{875AA195-89B0-4A23-BD4E-B43E30859F06}" type="presOf" srcId="{E8AA6A26-CD6A-4864-9709-79AD1B28560F}" destId="{774E9366-1874-4762-9886-EBEDC0349706}" srcOrd="0" destOrd="0" presId="urn:microsoft.com/office/officeart/2005/8/layout/orgChart1"/>
    <dgm:cxn modelId="{488E09A2-0B83-48D2-91F5-FCC5A5A5BE64}" srcId="{93CDD46F-BA4E-488E-8690-4E704E17A60C}" destId="{E8EF0C79-AEC0-481A-8E99-400DFA86A0EB}" srcOrd="0" destOrd="0" parTransId="{EE83BA0A-E33B-4723-9058-3C1FE24D495F}" sibTransId="{1F819CA7-A4BD-417A-A39C-C1FF9D4F4D88}"/>
    <dgm:cxn modelId="{DD3C4DA4-1FCC-43D3-9718-E7E791B55FEC}" type="presOf" srcId="{36B2083D-9983-4D5A-B0F1-7227203066E5}" destId="{E45C3B3F-962D-4625-9B98-DB009DA37F19}" srcOrd="1" destOrd="0" presId="urn:microsoft.com/office/officeart/2005/8/layout/orgChart1"/>
    <dgm:cxn modelId="{EB3753AE-594A-433B-AB54-28624C39627A}" type="presOf" srcId="{0176D4DA-1CF7-4059-95E1-F91B845924F7}" destId="{939A126D-BD19-4786-B065-DCD6943F4189}" srcOrd="1" destOrd="0" presId="urn:microsoft.com/office/officeart/2005/8/layout/orgChart1"/>
    <dgm:cxn modelId="{E588F8AF-F586-4B49-8163-374666CC7808}" type="presOf" srcId="{020FADA0-162A-4482-AC44-800C53AE0809}" destId="{5CC96D24-6120-46E1-981E-462646CB2109}" srcOrd="1" destOrd="0" presId="urn:microsoft.com/office/officeart/2005/8/layout/orgChart1"/>
    <dgm:cxn modelId="{7F5BA6B3-C32D-468A-8C22-A3A57578DF18}" type="presOf" srcId="{70CD3860-2ADA-4048-8EF1-6829CD972BA4}" destId="{58F3FD8B-BBB7-43F4-B701-8477B87668B1}" srcOrd="1" destOrd="0" presId="urn:microsoft.com/office/officeart/2005/8/layout/orgChart1"/>
    <dgm:cxn modelId="{E013CEB3-A547-4235-AE79-45E0EAC3C056}" type="presOf" srcId="{93CDD46F-BA4E-488E-8690-4E704E17A60C}" destId="{BCF40170-FBC7-4313-A615-5CFA94D89E2E}" srcOrd="1" destOrd="0" presId="urn:microsoft.com/office/officeart/2005/8/layout/orgChart1"/>
    <dgm:cxn modelId="{8BD6A0B4-9953-4914-91C0-9A2541DE43F7}" type="presOf" srcId="{39F11CC5-06DC-4DB6-8F02-C8638215EA72}" destId="{ABF268BD-01D6-4A49-9D5B-664BB796810A}" srcOrd="0" destOrd="0" presId="urn:microsoft.com/office/officeart/2005/8/layout/orgChart1"/>
    <dgm:cxn modelId="{55002BBB-62E7-450C-B272-D71FE4BCAA9B}" type="presOf" srcId="{87AB030E-096C-4864-9A1C-4BE50B0D7024}" destId="{C53AD59E-7E9E-4F2E-AFE6-71838B752380}" srcOrd="0" destOrd="0" presId="urn:microsoft.com/office/officeart/2005/8/layout/orgChart1"/>
    <dgm:cxn modelId="{738E75BB-ACBC-4B58-8CE9-6A7E3542EF75}" type="presOf" srcId="{0D3F58DB-A835-4E7C-91EE-5CCC1AC7EB19}" destId="{19FD75B7-3DDD-4426-A81D-34CFA1141C90}" srcOrd="0" destOrd="0" presId="urn:microsoft.com/office/officeart/2005/8/layout/orgChart1"/>
    <dgm:cxn modelId="{44D81FC0-404E-41B9-92F1-E9B5F6BF2EFE}" type="presOf" srcId="{9BA7FEFF-44B8-4AE6-8E51-3195529BCA79}" destId="{D50D0D8E-2F38-41ED-BD04-42F89B11BBCD}" srcOrd="1" destOrd="0" presId="urn:microsoft.com/office/officeart/2005/8/layout/orgChart1"/>
    <dgm:cxn modelId="{932438C0-F271-4C04-BCAA-0AEBD1D2A0CB}" type="presOf" srcId="{51EDB174-7F0A-40F2-9904-AA434808E757}" destId="{AF31D878-591A-4E2E-9CC1-8D35CC95A539}" srcOrd="1" destOrd="0" presId="urn:microsoft.com/office/officeart/2005/8/layout/orgChart1"/>
    <dgm:cxn modelId="{A27569C1-DD57-4F6F-B046-164A46A68418}" srcId="{52DBA655-A76C-4B27-A0D3-82B5CEFF3E5C}" destId="{0176D4DA-1CF7-4059-95E1-F91B845924F7}" srcOrd="0" destOrd="0" parTransId="{D2981412-D3A4-4884-B96A-99C2FE3C3A12}" sibTransId="{A6956B06-43AE-4110-A582-00182C75BF72}"/>
    <dgm:cxn modelId="{752A41C2-DDB8-4F42-9D23-FFA767CDC057}" type="presOf" srcId="{E8EF0C79-AEC0-481A-8E99-400DFA86A0EB}" destId="{A6BB93E6-05F5-45F4-BA50-25F76D747BA3}" srcOrd="0" destOrd="0" presId="urn:microsoft.com/office/officeart/2005/8/layout/orgChart1"/>
    <dgm:cxn modelId="{3EF804C5-8DD9-47CB-BD78-2C2DE4F13896}" srcId="{93CDD46F-BA4E-488E-8690-4E704E17A60C}" destId="{51EDB174-7F0A-40F2-9904-AA434808E757}" srcOrd="1" destOrd="0" parTransId="{B89CA694-C5AC-48C9-BD73-97B1B7261CB6}" sibTransId="{AC8A6BB2-ACDA-4917-BDB3-F11FCA02DF59}"/>
    <dgm:cxn modelId="{985121CB-643D-46A9-AD9D-3B662AFD5B4C}" type="presOf" srcId="{54666227-B422-44AB-9197-36125B591226}" destId="{0E3EEAE3-6115-425F-A2A1-71BFADF95253}" srcOrd="1" destOrd="0" presId="urn:microsoft.com/office/officeart/2005/8/layout/orgChart1"/>
    <dgm:cxn modelId="{0913FBCD-8E74-4EAB-BCD8-304E1EC72D55}" srcId="{CFF0F7ED-BBE3-44EC-B3C0-72B557A858E7}" destId="{36B2083D-9983-4D5A-B0F1-7227203066E5}" srcOrd="2" destOrd="0" parTransId="{EA854FB8-78BE-4494-97ED-B2389D261EA1}" sibTransId="{98CC6D74-4161-4E7B-91D0-5D044B6D3100}"/>
    <dgm:cxn modelId="{196B9DD6-7B57-4AF1-98D5-5A972B12F225}" type="presOf" srcId="{0EB24CAD-C69D-4969-9D02-A7981FC27E45}" destId="{A9884301-F549-4A70-A959-1F867B6459C6}" srcOrd="1" destOrd="0" presId="urn:microsoft.com/office/officeart/2005/8/layout/orgChart1"/>
    <dgm:cxn modelId="{F82F0FD8-B812-4C47-8331-44BB752204D9}" type="presOf" srcId="{52DBA655-A76C-4B27-A0D3-82B5CEFF3E5C}" destId="{0D64C0A6-F0F5-449B-9686-9A6F4695F3FF}" srcOrd="0" destOrd="0" presId="urn:microsoft.com/office/officeart/2005/8/layout/orgChart1"/>
    <dgm:cxn modelId="{FF8AF9D8-1A66-494B-8C6E-00B8D40B002F}" type="presOf" srcId="{70CD3860-2ADA-4048-8EF1-6829CD972BA4}" destId="{048D05D7-510C-4160-A11A-82269E75AB0D}" srcOrd="0" destOrd="0" presId="urn:microsoft.com/office/officeart/2005/8/layout/orgChart1"/>
    <dgm:cxn modelId="{533558DB-D646-47AF-A2D4-E88E592CCC8D}" type="presOf" srcId="{05C17A60-BDB3-497E-9EB1-C1793747E19E}" destId="{81C49669-7968-40B2-89B1-5F3A3BC21EA6}" srcOrd="0" destOrd="0" presId="urn:microsoft.com/office/officeart/2005/8/layout/orgChart1"/>
    <dgm:cxn modelId="{6DBBF3DC-9A60-4013-9CED-0B64D859B9D7}" type="presOf" srcId="{B059B874-4F6A-40AA-B224-B3D33D0383F4}" destId="{2E5439B3-E649-4D32-A4FA-F2EC85F632E6}" srcOrd="0" destOrd="0" presId="urn:microsoft.com/office/officeart/2005/8/layout/orgChart1"/>
    <dgm:cxn modelId="{97E295E0-F071-496D-BC1E-82B282E6255E}" type="presOf" srcId="{A4C584B6-1E04-46AC-B85C-31482829C12D}" destId="{AAEF2CDB-AACE-4B2D-8963-4FF812728B64}" srcOrd="0" destOrd="0" presId="urn:microsoft.com/office/officeart/2005/8/layout/orgChart1"/>
    <dgm:cxn modelId="{08DA92E4-4664-47A1-B503-ED8962DFE23D}" type="presOf" srcId="{44A2A6BF-D5E5-45B9-A3DC-52B045F1984B}" destId="{C363A638-60E5-4731-AA67-1E70E6FD5FAE}" srcOrd="0" destOrd="0" presId="urn:microsoft.com/office/officeart/2005/8/layout/orgChart1"/>
    <dgm:cxn modelId="{D76E0EE6-834D-4260-B4A8-9673CC6F1B35}" srcId="{0176D4DA-1CF7-4059-95E1-F91B845924F7}" destId="{CFF0F7ED-BBE3-44EC-B3C0-72B557A858E7}" srcOrd="3" destOrd="0" parTransId="{0DE43A43-045E-4111-9728-1D8B93CC2CA3}" sibTransId="{B81572F0-D7FA-492D-93BB-82C65BB9A3FC}"/>
    <dgm:cxn modelId="{D5F3D5E6-E151-48C1-812E-E136430D1A99}" type="presOf" srcId="{0DE43A43-045E-4111-9728-1D8B93CC2CA3}" destId="{8709ABE2-CBD6-48B6-8624-FECC14C7A7B4}" srcOrd="0" destOrd="0" presId="urn:microsoft.com/office/officeart/2005/8/layout/orgChart1"/>
    <dgm:cxn modelId="{0EFAB1EA-9B23-4CC5-A3DC-1F3A979F9F90}" type="presOf" srcId="{0EB24CAD-C69D-4969-9D02-A7981FC27E45}" destId="{7FD2BD7A-7EB7-419B-9442-619AA4BBFEC4}" srcOrd="0" destOrd="0" presId="urn:microsoft.com/office/officeart/2005/8/layout/orgChart1"/>
    <dgm:cxn modelId="{27551EF0-189C-4E87-A1D2-BBC47BA8D858}" type="presOf" srcId="{CFEAAE9B-5DC3-4B56-B826-6DDDBD5EE884}" destId="{97317860-BBEB-4F98-93D9-D42F01CBF066}" srcOrd="0" destOrd="0" presId="urn:microsoft.com/office/officeart/2005/8/layout/orgChart1"/>
    <dgm:cxn modelId="{48915BF0-AA1E-492A-A126-CD207FC734CB}" type="presOf" srcId="{EE83BA0A-E33B-4723-9058-3C1FE24D495F}" destId="{2862CE65-E258-4ACE-876C-6E52C11D5E1E}" srcOrd="0" destOrd="0" presId="urn:microsoft.com/office/officeart/2005/8/layout/orgChart1"/>
    <dgm:cxn modelId="{57EF37F2-9E18-4C73-949F-3A4A986E738D}" type="presOf" srcId="{51EDB174-7F0A-40F2-9904-AA434808E757}" destId="{15A28791-6F7D-4E2E-82D2-9CB62A41F7D0}" srcOrd="0" destOrd="0" presId="urn:microsoft.com/office/officeart/2005/8/layout/orgChart1"/>
    <dgm:cxn modelId="{C5307BF4-C409-47FF-9BA2-F49AE26D54D7}" srcId="{0176D4DA-1CF7-4059-95E1-F91B845924F7}" destId="{39F11CC5-06DC-4DB6-8F02-C8638215EA72}" srcOrd="2" destOrd="0" parTransId="{E9DB43B8-4DDC-4692-9AA0-7B7DDE9325FE}" sibTransId="{E1526D05-7627-4CC9-AA22-E38B3D3F503D}"/>
    <dgm:cxn modelId="{77C8CFFF-5347-4B1C-9015-96F0A1202CB9}" srcId="{E8AA6A26-CD6A-4864-9709-79AD1B28560F}" destId="{1DC6C2CE-3AE9-477D-83BE-FBB433F6C5DB}" srcOrd="2" destOrd="0" parTransId="{87AB030E-096C-4864-9A1C-4BE50B0D7024}" sibTransId="{1CB15714-8826-455E-B4AE-464615A8A3A5}"/>
    <dgm:cxn modelId="{263D5B1C-C62C-4959-8415-40DE494C7085}" type="presParOf" srcId="{0D64C0A6-F0F5-449B-9686-9A6F4695F3FF}" destId="{B7E81FC4-E52D-4ACB-9CE2-6EF63789FA06}" srcOrd="0" destOrd="0" presId="urn:microsoft.com/office/officeart/2005/8/layout/orgChart1"/>
    <dgm:cxn modelId="{3D26F871-4F2A-41F1-A6EF-0C5269CDDB8E}" type="presParOf" srcId="{B7E81FC4-E52D-4ACB-9CE2-6EF63789FA06}" destId="{6134E206-5F7F-4A55-8EC2-E115F3C12826}" srcOrd="0" destOrd="0" presId="urn:microsoft.com/office/officeart/2005/8/layout/orgChart1"/>
    <dgm:cxn modelId="{06011C47-0AD3-43CE-88AC-A670539C8BEE}" type="presParOf" srcId="{6134E206-5F7F-4A55-8EC2-E115F3C12826}" destId="{2EF0D585-8D37-49F4-B923-98ADE5D4F274}" srcOrd="0" destOrd="0" presId="urn:microsoft.com/office/officeart/2005/8/layout/orgChart1"/>
    <dgm:cxn modelId="{EA6951DA-D7F9-4DA5-AEA8-727C28C521E3}" type="presParOf" srcId="{6134E206-5F7F-4A55-8EC2-E115F3C12826}" destId="{939A126D-BD19-4786-B065-DCD6943F4189}" srcOrd="1" destOrd="0" presId="urn:microsoft.com/office/officeart/2005/8/layout/orgChart1"/>
    <dgm:cxn modelId="{CEF4F490-A13E-4EB8-B272-49F54ED98693}" type="presParOf" srcId="{B7E81FC4-E52D-4ACB-9CE2-6EF63789FA06}" destId="{45223A7E-CAE9-416F-A2BC-5AA9A5606217}" srcOrd="1" destOrd="0" presId="urn:microsoft.com/office/officeart/2005/8/layout/orgChart1"/>
    <dgm:cxn modelId="{2D7F6880-9AC2-4E53-9E13-4BD6EFC731D1}" type="presParOf" srcId="{45223A7E-CAE9-416F-A2BC-5AA9A5606217}" destId="{CE146BC3-E3FE-4600-9924-C7845AFB44CD}" srcOrd="0" destOrd="0" presId="urn:microsoft.com/office/officeart/2005/8/layout/orgChart1"/>
    <dgm:cxn modelId="{8949D8A4-1A05-4D6E-84DB-7E90FBD897E6}" type="presParOf" srcId="{45223A7E-CAE9-416F-A2BC-5AA9A5606217}" destId="{2EBC7BF1-9758-4D81-B060-35F7F8D736E0}" srcOrd="1" destOrd="0" presId="urn:microsoft.com/office/officeart/2005/8/layout/orgChart1"/>
    <dgm:cxn modelId="{E00FF323-6EDA-483F-8121-4D3154DF7916}" type="presParOf" srcId="{2EBC7BF1-9758-4D81-B060-35F7F8D736E0}" destId="{472DB0AC-6C6B-4FD5-BAE0-3908DDD0BE58}" srcOrd="0" destOrd="0" presId="urn:microsoft.com/office/officeart/2005/8/layout/orgChart1"/>
    <dgm:cxn modelId="{158246E6-5983-4ED4-BE6B-6E96B55A27E1}" type="presParOf" srcId="{472DB0AC-6C6B-4FD5-BAE0-3908DDD0BE58}" destId="{774E9366-1874-4762-9886-EBEDC0349706}" srcOrd="0" destOrd="0" presId="urn:microsoft.com/office/officeart/2005/8/layout/orgChart1"/>
    <dgm:cxn modelId="{5A99A749-4A6D-4B1D-BA8D-383013C11471}" type="presParOf" srcId="{472DB0AC-6C6B-4FD5-BAE0-3908DDD0BE58}" destId="{D73DB552-F9F1-4DAC-9247-BF702A8DA489}" srcOrd="1" destOrd="0" presId="urn:microsoft.com/office/officeart/2005/8/layout/orgChart1"/>
    <dgm:cxn modelId="{D17DC2BE-DD48-47EE-A2CC-2EC1C08E07EC}" type="presParOf" srcId="{2EBC7BF1-9758-4D81-B060-35F7F8D736E0}" destId="{B02648AE-88AA-4107-8A4A-C92727169B72}" srcOrd="1" destOrd="0" presId="urn:microsoft.com/office/officeart/2005/8/layout/orgChart1"/>
    <dgm:cxn modelId="{D811EC3F-616D-4524-BD7F-51230FF7392D}" type="presParOf" srcId="{B02648AE-88AA-4107-8A4A-C92727169B72}" destId="{A1582567-2D0B-4943-8C5F-7E76FEB80FDA}" srcOrd="0" destOrd="0" presId="urn:microsoft.com/office/officeart/2005/8/layout/orgChart1"/>
    <dgm:cxn modelId="{494E5D63-8146-43FD-9DF3-272C221253ED}" type="presParOf" srcId="{B02648AE-88AA-4107-8A4A-C92727169B72}" destId="{47B3F3CB-B86B-4F85-97E9-3C6D9A56CA8F}" srcOrd="1" destOrd="0" presId="urn:microsoft.com/office/officeart/2005/8/layout/orgChart1"/>
    <dgm:cxn modelId="{0E984D62-760B-44EE-8203-947AC26B623E}" type="presParOf" srcId="{47B3F3CB-B86B-4F85-97E9-3C6D9A56CA8F}" destId="{55EF0D86-6A66-45AA-8C61-BB63C9564678}" srcOrd="0" destOrd="0" presId="urn:microsoft.com/office/officeart/2005/8/layout/orgChart1"/>
    <dgm:cxn modelId="{31F9541D-D1A7-4BE0-B134-61C13564F466}" type="presParOf" srcId="{55EF0D86-6A66-45AA-8C61-BB63C9564678}" destId="{E041B3EC-8AE5-4BF2-80A3-883D3C173358}" srcOrd="0" destOrd="0" presId="urn:microsoft.com/office/officeart/2005/8/layout/orgChart1"/>
    <dgm:cxn modelId="{ADFFD09F-0471-4326-B1E7-9FF57DC43BBE}" type="presParOf" srcId="{55EF0D86-6A66-45AA-8C61-BB63C9564678}" destId="{5CC96D24-6120-46E1-981E-462646CB2109}" srcOrd="1" destOrd="0" presId="urn:microsoft.com/office/officeart/2005/8/layout/orgChart1"/>
    <dgm:cxn modelId="{2D27847E-13E5-4D46-9B97-3CEB8F91438E}" type="presParOf" srcId="{47B3F3CB-B86B-4F85-97E9-3C6D9A56CA8F}" destId="{7480B5A0-16D1-4478-A2AC-51AEACC5C481}" srcOrd="1" destOrd="0" presId="urn:microsoft.com/office/officeart/2005/8/layout/orgChart1"/>
    <dgm:cxn modelId="{7C3AE05D-00CC-41F0-87ED-9EF88651C085}" type="presParOf" srcId="{47B3F3CB-B86B-4F85-97E9-3C6D9A56CA8F}" destId="{6DFE7AAD-A27D-48A6-901C-A7152FB1FCF3}" srcOrd="2" destOrd="0" presId="urn:microsoft.com/office/officeart/2005/8/layout/orgChart1"/>
    <dgm:cxn modelId="{53731958-E041-4475-8897-9D5DA400D4EF}" type="presParOf" srcId="{B02648AE-88AA-4107-8A4A-C92727169B72}" destId="{4C2D4E91-CA52-4F86-A78A-9234FD2F37DE}" srcOrd="2" destOrd="0" presId="urn:microsoft.com/office/officeart/2005/8/layout/orgChart1"/>
    <dgm:cxn modelId="{996DA63A-E605-4A84-AB19-78C37C5E4E5C}" type="presParOf" srcId="{B02648AE-88AA-4107-8A4A-C92727169B72}" destId="{AE776BCD-D80B-43C8-A4D2-2FEA9504898E}" srcOrd="3" destOrd="0" presId="urn:microsoft.com/office/officeart/2005/8/layout/orgChart1"/>
    <dgm:cxn modelId="{942746FD-C6CE-4889-97E8-99E1B5AB4853}" type="presParOf" srcId="{AE776BCD-D80B-43C8-A4D2-2FEA9504898E}" destId="{6E7EE9C9-F792-4924-BC8D-9F59B7C3CEF5}" srcOrd="0" destOrd="0" presId="urn:microsoft.com/office/officeart/2005/8/layout/orgChart1"/>
    <dgm:cxn modelId="{3C986B1F-BD53-493E-8EAE-A3FBE0E52CE6}" type="presParOf" srcId="{6E7EE9C9-F792-4924-BC8D-9F59B7C3CEF5}" destId="{C363A638-60E5-4731-AA67-1E70E6FD5FAE}" srcOrd="0" destOrd="0" presId="urn:microsoft.com/office/officeart/2005/8/layout/orgChart1"/>
    <dgm:cxn modelId="{0CD0D3F5-2B20-4358-BB03-43ACD3CACA40}" type="presParOf" srcId="{6E7EE9C9-F792-4924-BC8D-9F59B7C3CEF5}" destId="{04D01362-664C-44D4-9F60-19E401E9F040}" srcOrd="1" destOrd="0" presId="urn:microsoft.com/office/officeart/2005/8/layout/orgChart1"/>
    <dgm:cxn modelId="{104966C6-22C2-4A49-B7AF-C6721ACA8F06}" type="presParOf" srcId="{AE776BCD-D80B-43C8-A4D2-2FEA9504898E}" destId="{4FD8A7BC-A77E-4C8E-AD76-9CD20FBC33A1}" srcOrd="1" destOrd="0" presId="urn:microsoft.com/office/officeart/2005/8/layout/orgChart1"/>
    <dgm:cxn modelId="{3B56FAEE-E82F-465F-BC61-6997C56CBD0E}" type="presParOf" srcId="{AE776BCD-D80B-43C8-A4D2-2FEA9504898E}" destId="{4D361B29-FF60-44B8-85D2-1DDC24F61E39}" srcOrd="2" destOrd="0" presId="urn:microsoft.com/office/officeart/2005/8/layout/orgChart1"/>
    <dgm:cxn modelId="{242DAA7E-E166-492C-86D2-164E361B78AF}" type="presParOf" srcId="{B02648AE-88AA-4107-8A4A-C92727169B72}" destId="{C53AD59E-7E9E-4F2E-AFE6-71838B752380}" srcOrd="4" destOrd="0" presId="urn:microsoft.com/office/officeart/2005/8/layout/orgChart1"/>
    <dgm:cxn modelId="{46BE42A4-F5FD-40BA-858B-1F1197E47854}" type="presParOf" srcId="{B02648AE-88AA-4107-8A4A-C92727169B72}" destId="{1188C1F5-FC83-4676-BB7B-87B349533A20}" srcOrd="5" destOrd="0" presId="urn:microsoft.com/office/officeart/2005/8/layout/orgChart1"/>
    <dgm:cxn modelId="{EACC3C8E-2DBD-4AA0-98D3-357D8DF408EC}" type="presParOf" srcId="{1188C1F5-FC83-4676-BB7B-87B349533A20}" destId="{FA9D9640-8992-4EDB-A4F0-1375F045311B}" srcOrd="0" destOrd="0" presId="urn:microsoft.com/office/officeart/2005/8/layout/orgChart1"/>
    <dgm:cxn modelId="{0D9DF0C2-D43E-4E17-A8DD-2EBBF17493EE}" type="presParOf" srcId="{FA9D9640-8992-4EDB-A4F0-1375F045311B}" destId="{F9110410-C545-4844-B249-9285A7DAA459}" srcOrd="0" destOrd="0" presId="urn:microsoft.com/office/officeart/2005/8/layout/orgChart1"/>
    <dgm:cxn modelId="{AC275802-66C9-4799-8350-D04B6CE4E2F0}" type="presParOf" srcId="{FA9D9640-8992-4EDB-A4F0-1375F045311B}" destId="{9C4798E3-BCF3-472F-9F7D-9FC63E79A347}" srcOrd="1" destOrd="0" presId="urn:microsoft.com/office/officeart/2005/8/layout/orgChart1"/>
    <dgm:cxn modelId="{5E02C6D3-4A2E-425E-8BE7-33C1188F03B1}" type="presParOf" srcId="{1188C1F5-FC83-4676-BB7B-87B349533A20}" destId="{089A6914-7C8A-447E-8993-43609617A7D1}" srcOrd="1" destOrd="0" presId="urn:microsoft.com/office/officeart/2005/8/layout/orgChart1"/>
    <dgm:cxn modelId="{23A4BFE2-78F4-4329-B114-EE89B1E97457}" type="presParOf" srcId="{1188C1F5-FC83-4676-BB7B-87B349533A20}" destId="{F388FF88-1BC1-4C52-9BC2-E24290CC051E}" srcOrd="2" destOrd="0" presId="urn:microsoft.com/office/officeart/2005/8/layout/orgChart1"/>
    <dgm:cxn modelId="{E64FAFA8-0969-4FDE-B972-8F11C91FD715}" type="presParOf" srcId="{2EBC7BF1-9758-4D81-B060-35F7F8D736E0}" destId="{91227070-0B14-4D45-9044-1BCC7DB4007C}" srcOrd="2" destOrd="0" presId="urn:microsoft.com/office/officeart/2005/8/layout/orgChart1"/>
    <dgm:cxn modelId="{FD78F65A-B2D4-468B-9EF3-EFC382127B8B}" type="presParOf" srcId="{45223A7E-CAE9-416F-A2BC-5AA9A5606217}" destId="{19FD75B7-3DDD-4426-A81D-34CFA1141C90}" srcOrd="2" destOrd="0" presId="urn:microsoft.com/office/officeart/2005/8/layout/orgChart1"/>
    <dgm:cxn modelId="{928EB7AB-6C92-4C88-8365-3DD95FD3B5A7}" type="presParOf" srcId="{45223A7E-CAE9-416F-A2BC-5AA9A5606217}" destId="{0FD56C2B-7B64-418B-BFD5-5123F7172764}" srcOrd="3" destOrd="0" presId="urn:microsoft.com/office/officeart/2005/8/layout/orgChart1"/>
    <dgm:cxn modelId="{02FAE451-89C6-483A-A3D6-609BF0C4113E}" type="presParOf" srcId="{0FD56C2B-7B64-418B-BFD5-5123F7172764}" destId="{F35EC223-FC84-4C83-801D-D8F8FEEEE088}" srcOrd="0" destOrd="0" presId="urn:microsoft.com/office/officeart/2005/8/layout/orgChart1"/>
    <dgm:cxn modelId="{836AF86D-4AAD-424C-8014-E5870D8308CE}" type="presParOf" srcId="{F35EC223-FC84-4C83-801D-D8F8FEEEE088}" destId="{BD694FF9-4536-4371-BC70-1332666E819A}" srcOrd="0" destOrd="0" presId="urn:microsoft.com/office/officeart/2005/8/layout/orgChart1"/>
    <dgm:cxn modelId="{0EB08CB5-369D-476D-8A13-F699249730F6}" type="presParOf" srcId="{F35EC223-FC84-4C83-801D-D8F8FEEEE088}" destId="{0E3EEAE3-6115-425F-A2A1-71BFADF95253}" srcOrd="1" destOrd="0" presId="urn:microsoft.com/office/officeart/2005/8/layout/orgChart1"/>
    <dgm:cxn modelId="{E819377B-C56D-41D6-97A6-3AA14F696152}" type="presParOf" srcId="{0FD56C2B-7B64-418B-BFD5-5123F7172764}" destId="{0DEF7EE6-C78F-40BE-9D18-93A7AF8CD482}" srcOrd="1" destOrd="0" presId="urn:microsoft.com/office/officeart/2005/8/layout/orgChart1"/>
    <dgm:cxn modelId="{3DEC6ED5-6534-4BD5-BA42-4E3439B2F3B8}" type="presParOf" srcId="{0DEF7EE6-C78F-40BE-9D18-93A7AF8CD482}" destId="{81C49669-7968-40B2-89B1-5F3A3BC21EA6}" srcOrd="0" destOrd="0" presId="urn:microsoft.com/office/officeart/2005/8/layout/orgChart1"/>
    <dgm:cxn modelId="{82182C8C-23A0-4F9B-AA1B-1F18B4D5FBFD}" type="presParOf" srcId="{0DEF7EE6-C78F-40BE-9D18-93A7AF8CD482}" destId="{0C313EFD-F56F-4E59-9B96-3F7FB4E208D6}" srcOrd="1" destOrd="0" presId="urn:microsoft.com/office/officeart/2005/8/layout/orgChart1"/>
    <dgm:cxn modelId="{0CB0BEBB-6741-4223-A41B-B8E4D815167F}" type="presParOf" srcId="{0C313EFD-F56F-4E59-9B96-3F7FB4E208D6}" destId="{11F7CE34-A8B3-4AA1-9AF7-D1AABCD34D49}" srcOrd="0" destOrd="0" presId="urn:microsoft.com/office/officeart/2005/8/layout/orgChart1"/>
    <dgm:cxn modelId="{EE8085F5-E16B-4D47-B47A-2DFAA15F5523}" type="presParOf" srcId="{11F7CE34-A8B3-4AA1-9AF7-D1AABCD34D49}" destId="{1F41B2D7-09A8-44E0-BA0D-98EC8D90D224}" srcOrd="0" destOrd="0" presId="urn:microsoft.com/office/officeart/2005/8/layout/orgChart1"/>
    <dgm:cxn modelId="{75D64E19-14E7-452D-9751-7B1BABC2BA6F}" type="presParOf" srcId="{11F7CE34-A8B3-4AA1-9AF7-D1AABCD34D49}" destId="{BCF40170-FBC7-4313-A615-5CFA94D89E2E}" srcOrd="1" destOrd="0" presId="urn:microsoft.com/office/officeart/2005/8/layout/orgChart1"/>
    <dgm:cxn modelId="{462D1D3D-73EB-4F81-A5FF-DC05724D34F1}" type="presParOf" srcId="{0C313EFD-F56F-4E59-9B96-3F7FB4E208D6}" destId="{0CA58C62-645E-4F28-AEB9-6891AC247E25}" srcOrd="1" destOrd="0" presId="urn:microsoft.com/office/officeart/2005/8/layout/orgChart1"/>
    <dgm:cxn modelId="{EFB8F803-4252-45D3-BC56-651BF4F9D552}" type="presParOf" srcId="{0CA58C62-645E-4F28-AEB9-6891AC247E25}" destId="{2862CE65-E258-4ACE-876C-6E52C11D5E1E}" srcOrd="0" destOrd="0" presId="urn:microsoft.com/office/officeart/2005/8/layout/orgChart1"/>
    <dgm:cxn modelId="{6534693D-BACE-4C7E-B5C5-3D38F1063E9C}" type="presParOf" srcId="{0CA58C62-645E-4F28-AEB9-6891AC247E25}" destId="{ABE32E53-1424-44F1-BE22-691DE40F75E9}" srcOrd="1" destOrd="0" presId="urn:microsoft.com/office/officeart/2005/8/layout/orgChart1"/>
    <dgm:cxn modelId="{25ADFC3D-8AB2-4C9C-BF75-86F5AFA4E8FF}" type="presParOf" srcId="{ABE32E53-1424-44F1-BE22-691DE40F75E9}" destId="{210FD70B-045D-4594-A810-E1DDAC1B10F2}" srcOrd="0" destOrd="0" presId="urn:microsoft.com/office/officeart/2005/8/layout/orgChart1"/>
    <dgm:cxn modelId="{A7F80A5F-F518-4C2B-B45C-0CC4B9044342}" type="presParOf" srcId="{210FD70B-045D-4594-A810-E1DDAC1B10F2}" destId="{A6BB93E6-05F5-45F4-BA50-25F76D747BA3}" srcOrd="0" destOrd="0" presId="urn:microsoft.com/office/officeart/2005/8/layout/orgChart1"/>
    <dgm:cxn modelId="{207AAB37-9F23-4FDE-8316-0A753E9FFFF8}" type="presParOf" srcId="{210FD70B-045D-4594-A810-E1DDAC1B10F2}" destId="{F398CA7F-9893-4CED-BE47-BE58FD1C86C7}" srcOrd="1" destOrd="0" presId="urn:microsoft.com/office/officeart/2005/8/layout/orgChart1"/>
    <dgm:cxn modelId="{1BBF1FA7-B145-4D8A-88FD-9E2EA0CAAD6D}" type="presParOf" srcId="{ABE32E53-1424-44F1-BE22-691DE40F75E9}" destId="{3F24C6FA-9541-441F-8E36-EAFA0FE4997A}" srcOrd="1" destOrd="0" presId="urn:microsoft.com/office/officeart/2005/8/layout/orgChart1"/>
    <dgm:cxn modelId="{4C1519EA-EA2E-413B-AAC3-2660C66636DD}" type="presParOf" srcId="{ABE32E53-1424-44F1-BE22-691DE40F75E9}" destId="{8E3CC752-BA56-4C06-B1DB-C01D1FBD8BF1}" srcOrd="2" destOrd="0" presId="urn:microsoft.com/office/officeart/2005/8/layout/orgChart1"/>
    <dgm:cxn modelId="{12C33180-1F00-4023-A676-EC06C7E4D845}" type="presParOf" srcId="{0CA58C62-645E-4F28-AEB9-6891AC247E25}" destId="{8B70E0B0-1D38-4CCD-A375-9E0BA994BF53}" srcOrd="2" destOrd="0" presId="urn:microsoft.com/office/officeart/2005/8/layout/orgChart1"/>
    <dgm:cxn modelId="{03A375AE-AD97-4A50-9774-4ED8ABFEBA71}" type="presParOf" srcId="{0CA58C62-645E-4F28-AEB9-6891AC247E25}" destId="{33B61789-08C6-475A-8946-E5D675A6EF78}" srcOrd="3" destOrd="0" presId="urn:microsoft.com/office/officeart/2005/8/layout/orgChart1"/>
    <dgm:cxn modelId="{B07F632E-C89F-4D23-95C5-2DBEC6D81797}" type="presParOf" srcId="{33B61789-08C6-475A-8946-E5D675A6EF78}" destId="{FD135F62-3321-44B5-91D0-43626BA25394}" srcOrd="0" destOrd="0" presId="urn:microsoft.com/office/officeart/2005/8/layout/orgChart1"/>
    <dgm:cxn modelId="{B4E02CB7-AA8A-4E7F-AF6E-883E88F5591E}" type="presParOf" srcId="{FD135F62-3321-44B5-91D0-43626BA25394}" destId="{15A28791-6F7D-4E2E-82D2-9CB62A41F7D0}" srcOrd="0" destOrd="0" presId="urn:microsoft.com/office/officeart/2005/8/layout/orgChart1"/>
    <dgm:cxn modelId="{783119C4-0616-46AE-9911-0FCE730BD8AB}" type="presParOf" srcId="{FD135F62-3321-44B5-91D0-43626BA25394}" destId="{AF31D878-591A-4E2E-9CC1-8D35CC95A539}" srcOrd="1" destOrd="0" presId="urn:microsoft.com/office/officeart/2005/8/layout/orgChart1"/>
    <dgm:cxn modelId="{E7003CD7-8324-4D63-8209-0DDC9A24E33A}" type="presParOf" srcId="{33B61789-08C6-475A-8946-E5D675A6EF78}" destId="{C35A896D-8C8F-4F54-8049-E9FD22BDB008}" srcOrd="1" destOrd="0" presId="urn:microsoft.com/office/officeart/2005/8/layout/orgChart1"/>
    <dgm:cxn modelId="{F0000AB1-086C-4099-90EF-82CE6F320535}" type="presParOf" srcId="{33B61789-08C6-475A-8946-E5D675A6EF78}" destId="{EFDD8826-09CA-41AC-91BE-BC5134740F13}" srcOrd="2" destOrd="0" presId="urn:microsoft.com/office/officeart/2005/8/layout/orgChart1"/>
    <dgm:cxn modelId="{9DA3A741-9E42-424C-806B-916228559DFC}" type="presParOf" srcId="{0C313EFD-F56F-4E59-9B96-3F7FB4E208D6}" destId="{42CC1887-C26F-4CAF-932C-1B1A167255C5}" srcOrd="2" destOrd="0" presId="urn:microsoft.com/office/officeart/2005/8/layout/orgChart1"/>
    <dgm:cxn modelId="{AB74714A-ADF7-4919-B303-3826EE65FAFB}" type="presParOf" srcId="{0DEF7EE6-C78F-40BE-9D18-93A7AF8CD482}" destId="{AAEF2CDB-AACE-4B2D-8963-4FF812728B64}" srcOrd="2" destOrd="0" presId="urn:microsoft.com/office/officeart/2005/8/layout/orgChart1"/>
    <dgm:cxn modelId="{011DBF17-1C45-4B91-BED0-A6C0F1CB0DEA}" type="presParOf" srcId="{0DEF7EE6-C78F-40BE-9D18-93A7AF8CD482}" destId="{D2034BFB-6020-472C-B85D-BD00B60DC770}" srcOrd="3" destOrd="0" presId="urn:microsoft.com/office/officeart/2005/8/layout/orgChart1"/>
    <dgm:cxn modelId="{78FD9487-1546-4566-A7DB-AB2DF2A81A6B}" type="presParOf" srcId="{D2034BFB-6020-472C-B85D-BD00B60DC770}" destId="{948825A9-15CE-4785-94C6-325B36DF80A6}" srcOrd="0" destOrd="0" presId="urn:microsoft.com/office/officeart/2005/8/layout/orgChart1"/>
    <dgm:cxn modelId="{FCC84BC3-7B6F-4670-8CBA-83EBC257AAF7}" type="presParOf" srcId="{948825A9-15CE-4785-94C6-325B36DF80A6}" destId="{4093AA86-3813-476E-A572-CCD1B743F7B2}" srcOrd="0" destOrd="0" presId="urn:microsoft.com/office/officeart/2005/8/layout/orgChart1"/>
    <dgm:cxn modelId="{23D3E173-FEDB-48A1-9A84-8AA4C2F6F714}" type="presParOf" srcId="{948825A9-15CE-4785-94C6-325B36DF80A6}" destId="{D50D0D8E-2F38-41ED-BD04-42F89B11BBCD}" srcOrd="1" destOrd="0" presId="urn:microsoft.com/office/officeart/2005/8/layout/orgChart1"/>
    <dgm:cxn modelId="{C4062D22-CB3A-4C67-9A3D-F185A9747864}" type="presParOf" srcId="{D2034BFB-6020-472C-B85D-BD00B60DC770}" destId="{2BC1D165-0899-466A-8497-1E3DC88635D0}" srcOrd="1" destOrd="0" presId="urn:microsoft.com/office/officeart/2005/8/layout/orgChart1"/>
    <dgm:cxn modelId="{B4617930-B3F1-472D-9EE0-892C4C9CC07B}" type="presParOf" srcId="{D2034BFB-6020-472C-B85D-BD00B60DC770}" destId="{C5D3931A-D1EE-47B4-BF2E-3314FA52F653}" srcOrd="2" destOrd="0" presId="urn:microsoft.com/office/officeart/2005/8/layout/orgChart1"/>
    <dgm:cxn modelId="{FE82806B-6364-49B3-B175-7DC61BCADB0E}" type="presParOf" srcId="{0FD56C2B-7B64-418B-BFD5-5123F7172764}" destId="{70971520-C556-4D0C-9669-72D5A912783D}" srcOrd="2" destOrd="0" presId="urn:microsoft.com/office/officeart/2005/8/layout/orgChart1"/>
    <dgm:cxn modelId="{01425212-0F47-4B91-9613-1BEF63B9A215}" type="presParOf" srcId="{45223A7E-CAE9-416F-A2BC-5AA9A5606217}" destId="{A226D677-ABE5-4835-9FA9-9D11B9A7C35D}" srcOrd="4" destOrd="0" presId="urn:microsoft.com/office/officeart/2005/8/layout/orgChart1"/>
    <dgm:cxn modelId="{D621D7C4-700B-4071-9D63-50291B8CD73E}" type="presParOf" srcId="{45223A7E-CAE9-416F-A2BC-5AA9A5606217}" destId="{CE2E045B-F122-4E7E-B81B-2603CEC1064E}" srcOrd="5" destOrd="0" presId="urn:microsoft.com/office/officeart/2005/8/layout/orgChart1"/>
    <dgm:cxn modelId="{934682ED-7A6F-4205-B323-C43939996BD2}" type="presParOf" srcId="{CE2E045B-F122-4E7E-B81B-2603CEC1064E}" destId="{00154965-8997-4EE5-BFC5-A5323287F1CC}" srcOrd="0" destOrd="0" presId="urn:microsoft.com/office/officeart/2005/8/layout/orgChart1"/>
    <dgm:cxn modelId="{4A9FEC99-093B-4C6C-8DFB-A2911163F5DF}" type="presParOf" srcId="{00154965-8997-4EE5-BFC5-A5323287F1CC}" destId="{ABF268BD-01D6-4A49-9D5B-664BB796810A}" srcOrd="0" destOrd="0" presId="urn:microsoft.com/office/officeart/2005/8/layout/orgChart1"/>
    <dgm:cxn modelId="{5F09AF68-2FDD-4935-A29D-E832C00197F2}" type="presParOf" srcId="{00154965-8997-4EE5-BFC5-A5323287F1CC}" destId="{23772D08-A03E-42AF-A988-789251AB6C23}" srcOrd="1" destOrd="0" presId="urn:microsoft.com/office/officeart/2005/8/layout/orgChart1"/>
    <dgm:cxn modelId="{5E2C2DDA-FF61-490F-B947-573ADAA75FF3}" type="presParOf" srcId="{CE2E045B-F122-4E7E-B81B-2603CEC1064E}" destId="{355CB2E7-8EB2-4DBA-8259-9B0F3E9DC229}" srcOrd="1" destOrd="0" presId="urn:microsoft.com/office/officeart/2005/8/layout/orgChart1"/>
    <dgm:cxn modelId="{47CABB8C-A4F9-484D-952F-8B84B830DDD3}" type="presParOf" srcId="{355CB2E7-8EB2-4DBA-8259-9B0F3E9DC229}" destId="{97317860-BBEB-4F98-93D9-D42F01CBF066}" srcOrd="0" destOrd="0" presId="urn:microsoft.com/office/officeart/2005/8/layout/orgChart1"/>
    <dgm:cxn modelId="{8E904D30-A15C-419E-8AB5-568C879B2DB5}" type="presParOf" srcId="{355CB2E7-8EB2-4DBA-8259-9B0F3E9DC229}" destId="{E7F66513-F91E-4A92-AFAB-D13939E263EA}" srcOrd="1" destOrd="0" presId="urn:microsoft.com/office/officeart/2005/8/layout/orgChart1"/>
    <dgm:cxn modelId="{C89002D7-2272-4018-9B3C-A57F6FDE1CC3}" type="presParOf" srcId="{E7F66513-F91E-4A92-AFAB-D13939E263EA}" destId="{484D5184-82BC-4955-84F9-4B705A258A99}" srcOrd="0" destOrd="0" presId="urn:microsoft.com/office/officeart/2005/8/layout/orgChart1"/>
    <dgm:cxn modelId="{BE25FCAA-A4EC-494A-8CE7-23BCF4EBFD56}" type="presParOf" srcId="{484D5184-82BC-4955-84F9-4B705A258A99}" destId="{55D5EF4B-8796-4C10-8904-C42D05D0D09C}" srcOrd="0" destOrd="0" presId="urn:microsoft.com/office/officeart/2005/8/layout/orgChart1"/>
    <dgm:cxn modelId="{79E53DDB-3C8C-45CA-83F7-D6764D588DA8}" type="presParOf" srcId="{484D5184-82BC-4955-84F9-4B705A258A99}" destId="{01EE2753-8712-41A6-B216-C8573C6841D5}" srcOrd="1" destOrd="0" presId="urn:microsoft.com/office/officeart/2005/8/layout/orgChart1"/>
    <dgm:cxn modelId="{D58586D4-9378-4DD0-BB28-B04AD97EA2B0}" type="presParOf" srcId="{E7F66513-F91E-4A92-AFAB-D13939E263EA}" destId="{C09F1BDA-CE6C-4D7C-8A3A-EB3F00B7BF13}" srcOrd="1" destOrd="0" presId="urn:microsoft.com/office/officeart/2005/8/layout/orgChart1"/>
    <dgm:cxn modelId="{4C1DF418-D39C-42F4-92B2-FDA93464B944}" type="presParOf" srcId="{E7F66513-F91E-4A92-AFAB-D13939E263EA}" destId="{6AB21F84-0974-47A7-BD55-6CDF8D3EA1E5}" srcOrd="2" destOrd="0" presId="urn:microsoft.com/office/officeart/2005/8/layout/orgChart1"/>
    <dgm:cxn modelId="{F577EE9B-03A7-473E-9CFF-7DA77D35EFCE}" type="presParOf" srcId="{CE2E045B-F122-4E7E-B81B-2603CEC1064E}" destId="{7755D7F6-A96D-4A5A-A8B2-89FC60F12075}" srcOrd="2" destOrd="0" presId="urn:microsoft.com/office/officeart/2005/8/layout/orgChart1"/>
    <dgm:cxn modelId="{CDB0248D-3668-4938-8F2C-C51B6913BE70}" type="presParOf" srcId="{45223A7E-CAE9-416F-A2BC-5AA9A5606217}" destId="{8709ABE2-CBD6-48B6-8624-FECC14C7A7B4}" srcOrd="6" destOrd="0" presId="urn:microsoft.com/office/officeart/2005/8/layout/orgChart1"/>
    <dgm:cxn modelId="{6DB22570-6368-4A19-9888-33AD488F9178}" type="presParOf" srcId="{45223A7E-CAE9-416F-A2BC-5AA9A5606217}" destId="{9E0FDBF8-8C7E-49B5-A115-AF3B1F62EAC2}" srcOrd="7" destOrd="0" presId="urn:microsoft.com/office/officeart/2005/8/layout/orgChart1"/>
    <dgm:cxn modelId="{7A1609D0-42F0-4DF1-8618-855252E99F74}" type="presParOf" srcId="{9E0FDBF8-8C7E-49B5-A115-AF3B1F62EAC2}" destId="{E3898ED6-F74D-4CEC-A4E0-5F0E4158A890}" srcOrd="0" destOrd="0" presId="urn:microsoft.com/office/officeart/2005/8/layout/orgChart1"/>
    <dgm:cxn modelId="{45B36053-70E8-491D-B272-5D1A33860CD1}" type="presParOf" srcId="{E3898ED6-F74D-4CEC-A4E0-5F0E4158A890}" destId="{B18AFA18-3314-48AB-9C8C-FFF1A20EC489}" srcOrd="0" destOrd="0" presId="urn:microsoft.com/office/officeart/2005/8/layout/orgChart1"/>
    <dgm:cxn modelId="{5D414F66-F606-4AF3-BB64-51F359D1E41E}" type="presParOf" srcId="{E3898ED6-F74D-4CEC-A4E0-5F0E4158A890}" destId="{59196FAE-EECA-47D7-912C-C29A6D461ED5}" srcOrd="1" destOrd="0" presId="urn:microsoft.com/office/officeart/2005/8/layout/orgChart1"/>
    <dgm:cxn modelId="{FA679C25-9D42-4108-B7A2-7451AFB0C3FF}" type="presParOf" srcId="{9E0FDBF8-8C7E-49B5-A115-AF3B1F62EAC2}" destId="{D912508C-8679-4C1C-B82B-863777C1CE94}" srcOrd="1" destOrd="0" presId="urn:microsoft.com/office/officeart/2005/8/layout/orgChart1"/>
    <dgm:cxn modelId="{088F0554-A701-4227-93BD-A0021FEBEC3A}" type="presParOf" srcId="{D912508C-8679-4C1C-B82B-863777C1CE94}" destId="{80411A1B-0DB1-4577-B0CB-57B550B652D8}" srcOrd="0" destOrd="0" presId="urn:microsoft.com/office/officeart/2005/8/layout/orgChart1"/>
    <dgm:cxn modelId="{06A595D2-19B3-4805-84BC-AF25A4B10A93}" type="presParOf" srcId="{D912508C-8679-4C1C-B82B-863777C1CE94}" destId="{8A7523A3-018A-43FB-94E4-8149127143A6}" srcOrd="1" destOrd="0" presId="urn:microsoft.com/office/officeart/2005/8/layout/orgChart1"/>
    <dgm:cxn modelId="{E8F8DAB1-52E0-4A37-8C17-DB02060DD9FE}" type="presParOf" srcId="{8A7523A3-018A-43FB-94E4-8149127143A6}" destId="{EB6EFA66-F709-4E15-9945-93871A2626AD}" srcOrd="0" destOrd="0" presId="urn:microsoft.com/office/officeart/2005/8/layout/orgChart1"/>
    <dgm:cxn modelId="{B993322D-8556-420F-A5AA-5590A1E925DD}" type="presParOf" srcId="{EB6EFA66-F709-4E15-9945-93871A2626AD}" destId="{048D05D7-510C-4160-A11A-82269E75AB0D}" srcOrd="0" destOrd="0" presId="urn:microsoft.com/office/officeart/2005/8/layout/orgChart1"/>
    <dgm:cxn modelId="{A14896D6-B9EE-45B1-B390-86F501C685F1}" type="presParOf" srcId="{EB6EFA66-F709-4E15-9945-93871A2626AD}" destId="{58F3FD8B-BBB7-43F4-B701-8477B87668B1}" srcOrd="1" destOrd="0" presId="urn:microsoft.com/office/officeart/2005/8/layout/orgChart1"/>
    <dgm:cxn modelId="{15E09310-0659-4AB2-8012-C12BAB420D18}" type="presParOf" srcId="{8A7523A3-018A-43FB-94E4-8149127143A6}" destId="{A3420DBD-62F8-4136-9B6B-0E72BA302460}" srcOrd="1" destOrd="0" presId="urn:microsoft.com/office/officeart/2005/8/layout/orgChart1"/>
    <dgm:cxn modelId="{BF0B3E31-BF2C-46EC-8AA8-60CF9617F452}" type="presParOf" srcId="{8A7523A3-018A-43FB-94E4-8149127143A6}" destId="{68136DC7-1A0B-41B3-A2DC-630DD0F0FBE7}" srcOrd="2" destOrd="0" presId="urn:microsoft.com/office/officeart/2005/8/layout/orgChart1"/>
    <dgm:cxn modelId="{B91483AA-AD56-4A7F-B74A-6F11DB0F7688}" type="presParOf" srcId="{D912508C-8679-4C1C-B82B-863777C1CE94}" destId="{894061CE-CE74-4C50-8B30-67D75709943A}" srcOrd="2" destOrd="0" presId="urn:microsoft.com/office/officeart/2005/8/layout/orgChart1"/>
    <dgm:cxn modelId="{D1C81C13-B34C-418F-A2B6-756681766AD2}" type="presParOf" srcId="{D912508C-8679-4C1C-B82B-863777C1CE94}" destId="{EC5884F6-FC8C-450D-A766-71A436B3E365}" srcOrd="3" destOrd="0" presId="urn:microsoft.com/office/officeart/2005/8/layout/orgChart1"/>
    <dgm:cxn modelId="{4BC4A6F4-163F-4C87-B590-16CBAA1768F3}" type="presParOf" srcId="{EC5884F6-FC8C-450D-A766-71A436B3E365}" destId="{1C41CB31-A6D3-4481-8186-7B55F6385D33}" srcOrd="0" destOrd="0" presId="urn:microsoft.com/office/officeart/2005/8/layout/orgChart1"/>
    <dgm:cxn modelId="{616FDC0A-916A-4950-852A-E870F2BEB8EF}" type="presParOf" srcId="{1C41CB31-A6D3-4481-8186-7B55F6385D33}" destId="{7FD2BD7A-7EB7-419B-9442-619AA4BBFEC4}" srcOrd="0" destOrd="0" presId="urn:microsoft.com/office/officeart/2005/8/layout/orgChart1"/>
    <dgm:cxn modelId="{12900334-630E-4B97-AB02-11CDA40D24F7}" type="presParOf" srcId="{1C41CB31-A6D3-4481-8186-7B55F6385D33}" destId="{A9884301-F549-4A70-A959-1F867B6459C6}" srcOrd="1" destOrd="0" presId="urn:microsoft.com/office/officeart/2005/8/layout/orgChart1"/>
    <dgm:cxn modelId="{23622BA1-03EA-4AA5-897D-D4AE0278D122}" type="presParOf" srcId="{EC5884F6-FC8C-450D-A766-71A436B3E365}" destId="{5067E4A9-A52E-49E1-9C86-BF68DC0D4799}" srcOrd="1" destOrd="0" presId="urn:microsoft.com/office/officeart/2005/8/layout/orgChart1"/>
    <dgm:cxn modelId="{BAF6E821-9F39-4558-9450-200771B93A1C}" type="presParOf" srcId="{EC5884F6-FC8C-450D-A766-71A436B3E365}" destId="{BE4E795E-ABBE-4419-A35D-8056C25B62E4}" srcOrd="2" destOrd="0" presId="urn:microsoft.com/office/officeart/2005/8/layout/orgChart1"/>
    <dgm:cxn modelId="{73FD7D94-53DD-49CC-B072-FFF65A11268D}" type="presParOf" srcId="{D912508C-8679-4C1C-B82B-863777C1CE94}" destId="{8FFF446F-B681-4E8B-BA62-4C64D9076D0C}" srcOrd="4" destOrd="0" presId="urn:microsoft.com/office/officeart/2005/8/layout/orgChart1"/>
    <dgm:cxn modelId="{974C90A8-413C-4FD9-9269-E3F26E0D2AB6}" type="presParOf" srcId="{D912508C-8679-4C1C-B82B-863777C1CE94}" destId="{EA06FC19-D091-41B8-8058-AB544E64C826}" srcOrd="5" destOrd="0" presId="urn:microsoft.com/office/officeart/2005/8/layout/orgChart1"/>
    <dgm:cxn modelId="{2E377058-DD5B-42E3-BF2E-62C28B0E93E3}" type="presParOf" srcId="{EA06FC19-D091-41B8-8058-AB544E64C826}" destId="{1E0E3DC8-4868-4554-8759-6133798A792B}" srcOrd="0" destOrd="0" presId="urn:microsoft.com/office/officeart/2005/8/layout/orgChart1"/>
    <dgm:cxn modelId="{E197B6E0-F90F-4A3B-8027-023E7F04C1BD}" type="presParOf" srcId="{1E0E3DC8-4868-4554-8759-6133798A792B}" destId="{10F8C302-D023-4207-A152-5ED63C3090BE}" srcOrd="0" destOrd="0" presId="urn:microsoft.com/office/officeart/2005/8/layout/orgChart1"/>
    <dgm:cxn modelId="{4C6C3900-0D33-4CCB-A214-7669C875B87E}" type="presParOf" srcId="{1E0E3DC8-4868-4554-8759-6133798A792B}" destId="{E45C3B3F-962D-4625-9B98-DB009DA37F19}" srcOrd="1" destOrd="0" presId="urn:microsoft.com/office/officeart/2005/8/layout/orgChart1"/>
    <dgm:cxn modelId="{08CE2613-52D9-4467-A2D8-A7E693B3A7EF}" type="presParOf" srcId="{EA06FC19-D091-41B8-8058-AB544E64C826}" destId="{CF367FDE-5EBA-464C-9A93-6816D265A212}" srcOrd="1" destOrd="0" presId="urn:microsoft.com/office/officeart/2005/8/layout/orgChart1"/>
    <dgm:cxn modelId="{BB50770A-0D99-49F8-A878-3801FC318E27}" type="presParOf" srcId="{EA06FC19-D091-41B8-8058-AB544E64C826}" destId="{6B48C306-A7CE-4838-9FD8-F170F285F730}" srcOrd="2" destOrd="0" presId="urn:microsoft.com/office/officeart/2005/8/layout/orgChart1"/>
    <dgm:cxn modelId="{01874F3C-FBEC-4F85-A10E-48DD1E5B565C}" type="presParOf" srcId="{D912508C-8679-4C1C-B82B-863777C1CE94}" destId="{00E6B747-78A5-436E-9C67-53616CAA72C1}" srcOrd="6" destOrd="0" presId="urn:microsoft.com/office/officeart/2005/8/layout/orgChart1"/>
    <dgm:cxn modelId="{16B192C7-E089-4C50-A263-AB52614F06BE}" type="presParOf" srcId="{D912508C-8679-4C1C-B82B-863777C1CE94}" destId="{1ADD4CC6-475F-4018-BC52-E3B59045A222}" srcOrd="7" destOrd="0" presId="urn:microsoft.com/office/officeart/2005/8/layout/orgChart1"/>
    <dgm:cxn modelId="{269895BB-6F84-4E5E-B80B-004ED76975C1}" type="presParOf" srcId="{1ADD4CC6-475F-4018-BC52-E3B59045A222}" destId="{B12553E2-3590-4A99-A5A7-925D5CD71F31}" srcOrd="0" destOrd="0" presId="urn:microsoft.com/office/officeart/2005/8/layout/orgChart1"/>
    <dgm:cxn modelId="{6E7B3DEE-134B-4902-86A6-90B057A326CB}" type="presParOf" srcId="{B12553E2-3590-4A99-A5A7-925D5CD71F31}" destId="{2E5439B3-E649-4D32-A4FA-F2EC85F632E6}" srcOrd="0" destOrd="0" presId="urn:microsoft.com/office/officeart/2005/8/layout/orgChart1"/>
    <dgm:cxn modelId="{459A5358-B0D9-4CCC-B01E-6D9258C72E7F}" type="presParOf" srcId="{B12553E2-3590-4A99-A5A7-925D5CD71F31}" destId="{8CC71188-8FC2-4FC8-88E2-063D0DD5A0D1}" srcOrd="1" destOrd="0" presId="urn:microsoft.com/office/officeart/2005/8/layout/orgChart1"/>
    <dgm:cxn modelId="{BD353EB5-9EE1-4BC4-95CD-BB82C408DAEB}" type="presParOf" srcId="{1ADD4CC6-475F-4018-BC52-E3B59045A222}" destId="{D5C5E52E-D03B-4DFA-948A-048DD4B3F355}" srcOrd="1" destOrd="0" presId="urn:microsoft.com/office/officeart/2005/8/layout/orgChart1"/>
    <dgm:cxn modelId="{53ED7866-1589-4F72-82FA-9746456B78BD}" type="presParOf" srcId="{1ADD4CC6-475F-4018-BC52-E3B59045A222}" destId="{608124FD-9726-4DEE-AAF3-4CD9614E6807}" srcOrd="2" destOrd="0" presId="urn:microsoft.com/office/officeart/2005/8/layout/orgChart1"/>
    <dgm:cxn modelId="{5964F2BB-C493-43C3-971C-34457FD6794D}" type="presParOf" srcId="{9E0FDBF8-8C7E-49B5-A115-AF3B1F62EAC2}" destId="{95C7608F-6F00-4371-BBE0-699B097D7D3C}" srcOrd="2" destOrd="0" presId="urn:microsoft.com/office/officeart/2005/8/layout/orgChart1"/>
    <dgm:cxn modelId="{F600CFE5-86EB-48C4-84A2-FE690C3BD332}" type="presParOf" srcId="{B7E81FC4-E52D-4ACB-9CE2-6EF63789FA06}" destId="{473A11C8-47EF-4778-94FE-EF9A66AC29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BA655-A76C-4B27-A0D3-82B5CEFF3E5C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176D4DA-1CF7-4059-95E1-F91B845924F7}">
      <dgm:prSet phldrT="[Text]"/>
      <dgm:spPr/>
      <dgm:t>
        <a:bodyPr/>
        <a:lstStyle/>
        <a:p>
          <a:r>
            <a:rPr lang="de-DE"/>
            <a:t>Head </a:t>
          </a:r>
          <a:r>
            <a:rPr lang="de-DE" err="1"/>
            <a:t>of</a:t>
          </a:r>
          <a:r>
            <a:rPr lang="de-DE"/>
            <a:t> Organisation</a:t>
          </a:r>
          <a:br>
            <a:rPr lang="de-DE"/>
          </a:br>
          <a:r>
            <a:rPr lang="de-DE"/>
            <a:t>Henning Faas</a:t>
          </a:r>
        </a:p>
      </dgm:t>
    </dgm:pt>
    <dgm:pt modelId="{D2981412-D3A4-4884-B96A-99C2FE3C3A12}" type="parTrans" cxnId="{A27569C1-DD57-4F6F-B046-164A46A68418}">
      <dgm:prSet/>
      <dgm:spPr/>
      <dgm:t>
        <a:bodyPr/>
        <a:lstStyle/>
        <a:p>
          <a:endParaRPr lang="de-DE"/>
        </a:p>
      </dgm:t>
    </dgm:pt>
    <dgm:pt modelId="{A6956B06-43AE-4110-A582-00182C75BF72}" type="sibTrans" cxnId="{A27569C1-DD57-4F6F-B046-164A46A68418}">
      <dgm:prSet/>
      <dgm:spPr/>
      <dgm:t>
        <a:bodyPr/>
        <a:lstStyle/>
        <a:p>
          <a:endParaRPr lang="de-DE"/>
        </a:p>
      </dgm:t>
    </dgm:pt>
    <dgm:pt modelId="{FF6F69A1-5470-4247-A71F-E9E88F1B4C2C}">
      <dgm:prSet phldrT="[Text]"/>
      <dgm:spPr/>
      <dgm:t>
        <a:bodyPr/>
        <a:lstStyle/>
        <a:p>
          <a:r>
            <a:rPr lang="de-DE" err="1"/>
            <a:t>Race</a:t>
          </a:r>
          <a:r>
            <a:rPr lang="de-DE"/>
            <a:t> Officer</a:t>
          </a:r>
          <a:br>
            <a:rPr lang="de-DE"/>
          </a:br>
          <a:r>
            <a:rPr lang="de-DE"/>
            <a:t>Pierre </a:t>
          </a:r>
          <a:r>
            <a:rPr lang="de-DE" err="1"/>
            <a:t>Gonnet</a:t>
          </a:r>
          <a:endParaRPr lang="de-DE"/>
        </a:p>
      </dgm:t>
    </dgm:pt>
    <dgm:pt modelId="{1485027F-3987-4721-A87C-8F8CDBC15359}" type="parTrans" cxnId="{CDCAD87D-4B79-4B9F-A5A2-517A5B1C4FB9}">
      <dgm:prSet/>
      <dgm:spPr/>
      <dgm:t>
        <a:bodyPr/>
        <a:lstStyle/>
        <a:p>
          <a:endParaRPr lang="de-DE"/>
        </a:p>
      </dgm:t>
    </dgm:pt>
    <dgm:pt modelId="{5B36DD50-7DAE-45F4-AE02-05C510FE3C48}" type="sibTrans" cxnId="{CDCAD87D-4B79-4B9F-A5A2-517A5B1C4FB9}">
      <dgm:prSet/>
      <dgm:spPr/>
      <dgm:t>
        <a:bodyPr/>
        <a:lstStyle/>
        <a:p>
          <a:endParaRPr lang="de-DE"/>
        </a:p>
      </dgm:t>
    </dgm:pt>
    <dgm:pt modelId="{B10BA3D6-A166-4711-ACEF-DE72C718BD5C}">
      <dgm:prSet phldrT="[Text]"/>
      <dgm:spPr/>
      <dgm:t>
        <a:bodyPr/>
        <a:lstStyle/>
        <a:p>
          <a:r>
            <a:rPr lang="de-DE" b="0" i="0" u="none"/>
            <a:t>Jury</a:t>
          </a:r>
          <a:br>
            <a:rPr lang="de-DE" b="0" i="0" u="none"/>
          </a:br>
          <a:r>
            <a:rPr lang="de-DE" b="0" i="0" u="none"/>
            <a:t>Vic de </a:t>
          </a:r>
          <a:r>
            <a:rPr lang="de-DE" b="0" i="0" u="none" err="1"/>
            <a:t>Smedt</a:t>
          </a:r>
          <a:endParaRPr lang="de-DE"/>
        </a:p>
      </dgm:t>
    </dgm:pt>
    <dgm:pt modelId="{07CB474D-0B25-4F79-A149-D8FB8D27F58F}" type="parTrans" cxnId="{403A0EF1-1D75-4F82-B54A-9051D4B39E4C}">
      <dgm:prSet/>
      <dgm:spPr/>
      <dgm:t>
        <a:bodyPr/>
        <a:lstStyle/>
        <a:p>
          <a:endParaRPr lang="de-DE"/>
        </a:p>
      </dgm:t>
    </dgm:pt>
    <dgm:pt modelId="{27EA6EE8-BF59-48CB-9F39-9BBD836FCC85}" type="sibTrans" cxnId="{403A0EF1-1D75-4F82-B54A-9051D4B39E4C}">
      <dgm:prSet/>
      <dgm:spPr/>
      <dgm:t>
        <a:bodyPr/>
        <a:lstStyle/>
        <a:p>
          <a:endParaRPr lang="de-DE"/>
        </a:p>
      </dgm:t>
    </dgm:pt>
    <dgm:pt modelId="{B3F3CF10-8026-4C01-982E-5768BC1E2F26}">
      <dgm:prSet/>
      <dgm:spPr/>
      <dgm:t>
        <a:bodyPr/>
        <a:lstStyle/>
        <a:p>
          <a:r>
            <a:rPr lang="de-DE" b="0" i="0" u="none"/>
            <a:t>Jury</a:t>
          </a:r>
          <a:br>
            <a:rPr lang="de-DE" b="0" i="0" u="none"/>
          </a:br>
          <a:r>
            <a:rPr lang="de-DE" b="0" i="0" u="none"/>
            <a:t>Thomy Blatter</a:t>
          </a:r>
          <a:endParaRPr lang="de-DE"/>
        </a:p>
      </dgm:t>
    </dgm:pt>
    <dgm:pt modelId="{AA376267-C731-4074-AA74-78D934CB50F6}" type="parTrans" cxnId="{CF6FBE6C-2496-4F92-860F-B77C8E1DB2B2}">
      <dgm:prSet/>
      <dgm:spPr/>
      <dgm:t>
        <a:bodyPr/>
        <a:lstStyle/>
        <a:p>
          <a:endParaRPr lang="de-DE"/>
        </a:p>
      </dgm:t>
    </dgm:pt>
    <dgm:pt modelId="{A7739CDB-3241-4009-AFFC-5C2AFB339509}" type="sibTrans" cxnId="{CF6FBE6C-2496-4F92-860F-B77C8E1DB2B2}">
      <dgm:prSet/>
      <dgm:spPr/>
      <dgm:t>
        <a:bodyPr/>
        <a:lstStyle/>
        <a:p>
          <a:endParaRPr lang="de-DE"/>
        </a:p>
      </dgm:t>
    </dgm:pt>
    <dgm:pt modelId="{67270607-DE03-44BC-B5E0-C44144FA4908}">
      <dgm:prSet/>
      <dgm:spPr/>
      <dgm:t>
        <a:bodyPr/>
        <a:lstStyle/>
        <a:p>
          <a:r>
            <a:rPr lang="de-DE" b="0" i="0" u="none"/>
            <a:t>Jury</a:t>
          </a:r>
          <a:br>
            <a:rPr lang="de-DE" b="0" i="0" u="none"/>
          </a:br>
          <a:r>
            <a:rPr lang="de-DE" b="0" i="0" u="none"/>
            <a:t>Elizabeth Procter</a:t>
          </a:r>
          <a:endParaRPr lang="de-DE"/>
        </a:p>
      </dgm:t>
    </dgm:pt>
    <dgm:pt modelId="{59AF80AB-80F4-4EAD-9AD4-FF2DD8B8CE7B}" type="parTrans" cxnId="{154498DD-80FF-4716-870F-7C99A80D0823}">
      <dgm:prSet/>
      <dgm:spPr/>
      <dgm:t>
        <a:bodyPr/>
        <a:lstStyle/>
        <a:p>
          <a:endParaRPr lang="de-DE"/>
        </a:p>
      </dgm:t>
    </dgm:pt>
    <dgm:pt modelId="{324A3183-3B24-4EC4-99F8-02B6FC96BF9F}" type="sibTrans" cxnId="{154498DD-80FF-4716-870F-7C99A80D0823}">
      <dgm:prSet/>
      <dgm:spPr/>
      <dgm:t>
        <a:bodyPr/>
        <a:lstStyle/>
        <a:p>
          <a:endParaRPr lang="de-DE"/>
        </a:p>
      </dgm:t>
    </dgm:pt>
    <dgm:pt modelId="{B7D4C44F-81D0-4444-8BA3-8395FACA2E26}">
      <dgm:prSet/>
      <dgm:spPr/>
      <dgm:t>
        <a:bodyPr/>
        <a:lstStyle/>
        <a:p>
          <a:r>
            <a:rPr lang="de-DE" b="0" i="0" u="none" dirty="0"/>
            <a:t>Jury</a:t>
          </a:r>
          <a:br>
            <a:rPr lang="de-DE" b="0" i="0" u="none" dirty="0"/>
          </a:br>
          <a:r>
            <a:rPr lang="de-DE" b="0" i="0" u="none" dirty="0"/>
            <a:t>Guido </a:t>
          </a:r>
          <a:r>
            <a:rPr lang="de-DE" b="0" i="0" u="none" dirty="0" err="1"/>
            <a:t>Piessens</a:t>
          </a:r>
          <a:endParaRPr lang="de-DE" dirty="0"/>
        </a:p>
      </dgm:t>
    </dgm:pt>
    <dgm:pt modelId="{244486E6-349C-4974-BE94-30F5FF50D2CF}" type="parTrans" cxnId="{390CEA12-5824-4B09-8670-3E092A872FEA}">
      <dgm:prSet/>
      <dgm:spPr/>
      <dgm:t>
        <a:bodyPr/>
        <a:lstStyle/>
        <a:p>
          <a:endParaRPr lang="de-DE"/>
        </a:p>
      </dgm:t>
    </dgm:pt>
    <dgm:pt modelId="{6DC17B2E-DAFC-4085-8748-9893CFB2E5F9}" type="sibTrans" cxnId="{390CEA12-5824-4B09-8670-3E092A872FEA}">
      <dgm:prSet/>
      <dgm:spPr/>
      <dgm:t>
        <a:bodyPr/>
        <a:lstStyle/>
        <a:p>
          <a:endParaRPr lang="de-DE"/>
        </a:p>
      </dgm:t>
    </dgm:pt>
    <dgm:pt modelId="{C1C749BF-FB3E-42A5-BF67-C7AFEEADC409}">
      <dgm:prSet/>
      <dgm:spPr/>
      <dgm:t>
        <a:bodyPr/>
        <a:lstStyle/>
        <a:p>
          <a:r>
            <a:rPr lang="de-DE" b="0" i="0" u="none"/>
            <a:t>Jury</a:t>
          </a:r>
          <a:br>
            <a:rPr lang="de-DE" b="0" i="0" u="none"/>
          </a:br>
          <a:r>
            <a:rPr lang="de-DE" b="0" i="0" u="none"/>
            <a:t>Reinhard Fuhr</a:t>
          </a:r>
          <a:endParaRPr lang="de-DE"/>
        </a:p>
      </dgm:t>
    </dgm:pt>
    <dgm:pt modelId="{F7472479-B06A-40EF-96C9-D6A31101E149}" type="parTrans" cxnId="{1589C01F-9480-4B77-BEEB-94052E651B81}">
      <dgm:prSet/>
      <dgm:spPr/>
      <dgm:t>
        <a:bodyPr/>
        <a:lstStyle/>
        <a:p>
          <a:endParaRPr lang="de-DE"/>
        </a:p>
      </dgm:t>
    </dgm:pt>
    <dgm:pt modelId="{76F7F68A-48D0-434D-94A3-5CA53C1A693F}" type="sibTrans" cxnId="{1589C01F-9480-4B77-BEEB-94052E651B81}">
      <dgm:prSet/>
      <dgm:spPr/>
      <dgm:t>
        <a:bodyPr/>
        <a:lstStyle/>
        <a:p>
          <a:endParaRPr lang="de-DE"/>
        </a:p>
      </dgm:t>
    </dgm:pt>
    <dgm:pt modelId="{0BFDC432-1BA5-49A5-AD6E-5F2F0027C86E}">
      <dgm:prSet/>
      <dgm:spPr/>
      <dgm:t>
        <a:bodyPr/>
        <a:lstStyle/>
        <a:p>
          <a:r>
            <a:rPr lang="de-DE" b="0" i="0" u="none"/>
            <a:t>Jury</a:t>
          </a:r>
          <a:br>
            <a:rPr lang="de-DE" b="0" i="0" u="none"/>
          </a:br>
          <a:r>
            <a:rPr lang="de-DE" b="0" i="0" u="none"/>
            <a:t>Rüdiger Schuchardt</a:t>
          </a:r>
          <a:endParaRPr lang="de-DE"/>
        </a:p>
      </dgm:t>
    </dgm:pt>
    <dgm:pt modelId="{085BF29C-93BC-45FB-8EDF-DA3F639DED12}" type="parTrans" cxnId="{965EDCAA-0664-4B67-B406-1D350DE3952C}">
      <dgm:prSet/>
      <dgm:spPr/>
      <dgm:t>
        <a:bodyPr/>
        <a:lstStyle/>
        <a:p>
          <a:endParaRPr lang="de-DE"/>
        </a:p>
      </dgm:t>
    </dgm:pt>
    <dgm:pt modelId="{FB2FD36C-63DD-4E7A-A648-B0E382154ADB}" type="sibTrans" cxnId="{965EDCAA-0664-4B67-B406-1D350DE3952C}">
      <dgm:prSet/>
      <dgm:spPr/>
      <dgm:t>
        <a:bodyPr/>
        <a:lstStyle/>
        <a:p>
          <a:endParaRPr lang="de-DE"/>
        </a:p>
      </dgm:t>
    </dgm:pt>
    <dgm:pt modelId="{46453925-37DA-4A12-BFB6-E9F075EE6643}">
      <dgm:prSet phldrT="[Text]"/>
      <dgm:spPr/>
      <dgm:t>
        <a:bodyPr/>
        <a:lstStyle/>
        <a:p>
          <a:r>
            <a:rPr lang="de-DE"/>
            <a:t>Deputy </a:t>
          </a:r>
          <a:r>
            <a:rPr lang="de-DE" err="1"/>
            <a:t>Race</a:t>
          </a:r>
          <a:r>
            <a:rPr lang="de-DE"/>
            <a:t> Officer</a:t>
          </a:r>
          <a:br>
            <a:rPr lang="de-DE"/>
          </a:br>
          <a:r>
            <a:rPr lang="de-DE"/>
            <a:t>Marco Colombo</a:t>
          </a:r>
        </a:p>
      </dgm:t>
    </dgm:pt>
    <dgm:pt modelId="{3ED1429D-56CA-47BF-B75E-28761746A4D4}" type="parTrans" cxnId="{355EB08E-2A4B-4398-9656-8F16C9470701}">
      <dgm:prSet/>
      <dgm:spPr/>
      <dgm:t>
        <a:bodyPr/>
        <a:lstStyle/>
        <a:p>
          <a:endParaRPr lang="de-DE"/>
        </a:p>
      </dgm:t>
    </dgm:pt>
    <dgm:pt modelId="{A13C6336-87C2-4594-AFEC-F19A25D811DE}" type="sibTrans" cxnId="{355EB08E-2A4B-4398-9656-8F16C9470701}">
      <dgm:prSet/>
      <dgm:spPr/>
      <dgm:t>
        <a:bodyPr/>
        <a:lstStyle/>
        <a:p>
          <a:endParaRPr lang="de-DE"/>
        </a:p>
      </dgm:t>
    </dgm:pt>
    <dgm:pt modelId="{EBE900F7-7369-4974-A482-472532AB2718}">
      <dgm:prSet phldrT="[Text]"/>
      <dgm:spPr/>
      <dgm:t>
        <a:bodyPr/>
        <a:lstStyle/>
        <a:p>
          <a:r>
            <a:rPr lang="de-DE"/>
            <a:t>Deputy </a:t>
          </a:r>
          <a:r>
            <a:rPr lang="de-DE" err="1"/>
            <a:t>Race</a:t>
          </a:r>
          <a:r>
            <a:rPr lang="de-DE"/>
            <a:t> Officer</a:t>
          </a:r>
          <a:br>
            <a:rPr lang="de-DE"/>
          </a:br>
          <a:r>
            <a:rPr lang="de-DE"/>
            <a:t>Nigel </a:t>
          </a:r>
          <a:r>
            <a:rPr lang="de-DE" err="1"/>
            <a:t>Winkley</a:t>
          </a:r>
          <a:endParaRPr lang="de-DE"/>
        </a:p>
      </dgm:t>
    </dgm:pt>
    <dgm:pt modelId="{493E4368-D112-421F-A224-D91F17BE0A7D}" type="parTrans" cxnId="{981E3B99-B45C-4FC7-9B3C-BEBE89BC13EA}">
      <dgm:prSet/>
      <dgm:spPr/>
      <dgm:t>
        <a:bodyPr/>
        <a:lstStyle/>
        <a:p>
          <a:endParaRPr lang="de-DE"/>
        </a:p>
      </dgm:t>
    </dgm:pt>
    <dgm:pt modelId="{F802C06E-3D65-4BF1-8B1C-924776E4EB10}" type="sibTrans" cxnId="{981E3B99-B45C-4FC7-9B3C-BEBE89BC13EA}">
      <dgm:prSet/>
      <dgm:spPr/>
      <dgm:t>
        <a:bodyPr/>
        <a:lstStyle/>
        <a:p>
          <a:endParaRPr lang="de-DE"/>
        </a:p>
      </dgm:t>
    </dgm:pt>
    <dgm:pt modelId="{D4BA121D-F617-4A5E-8BFA-BDB9F48137F7}">
      <dgm:prSet phldrT="[Text]"/>
      <dgm:spPr/>
      <dgm:t>
        <a:bodyPr/>
        <a:lstStyle/>
        <a:p>
          <a:r>
            <a:rPr lang="de-DE"/>
            <a:t>Jury Chairman</a:t>
          </a:r>
          <a:br>
            <a:rPr lang="de-DE"/>
          </a:br>
          <a:r>
            <a:rPr lang="de-DE"/>
            <a:t>Patrick Vilain</a:t>
          </a:r>
        </a:p>
      </dgm:t>
    </dgm:pt>
    <dgm:pt modelId="{75DE7DB5-587D-4AE1-9C43-3E1998BBEF9A}" type="parTrans" cxnId="{8802CA24-B0FF-4E55-AC8B-27E8CCD29DF6}">
      <dgm:prSet/>
      <dgm:spPr/>
      <dgm:t>
        <a:bodyPr/>
        <a:lstStyle/>
        <a:p>
          <a:endParaRPr lang="de-DE"/>
        </a:p>
      </dgm:t>
    </dgm:pt>
    <dgm:pt modelId="{25262186-C387-4A75-B280-DF9FD86146E5}" type="sibTrans" cxnId="{8802CA24-B0FF-4E55-AC8B-27E8CCD29DF6}">
      <dgm:prSet/>
      <dgm:spPr/>
      <dgm:t>
        <a:bodyPr/>
        <a:lstStyle/>
        <a:p>
          <a:endParaRPr lang="de-DE"/>
        </a:p>
      </dgm:t>
    </dgm:pt>
    <dgm:pt modelId="{A2DAD405-450E-4DF7-9611-C6FF703DE599}">
      <dgm:prSet phldrT="[Text]"/>
      <dgm:spPr/>
      <dgm:t>
        <a:bodyPr/>
        <a:lstStyle/>
        <a:p>
          <a:r>
            <a:rPr lang="de-DE" err="1"/>
            <a:t>Race</a:t>
          </a:r>
          <a:r>
            <a:rPr lang="de-DE"/>
            <a:t> Office</a:t>
          </a:r>
          <a:br>
            <a:rPr lang="de-DE"/>
          </a:br>
          <a:r>
            <a:rPr lang="de-DE"/>
            <a:t>Dieter Junker</a:t>
          </a:r>
        </a:p>
      </dgm:t>
    </dgm:pt>
    <dgm:pt modelId="{74253FEE-EDFE-45F2-9881-155BA0D5878F}" type="parTrans" cxnId="{BA18B230-B074-4A63-88F7-EB3C2E6C13B8}">
      <dgm:prSet/>
      <dgm:spPr/>
      <dgm:t>
        <a:bodyPr/>
        <a:lstStyle/>
        <a:p>
          <a:endParaRPr lang="de-DE"/>
        </a:p>
      </dgm:t>
    </dgm:pt>
    <dgm:pt modelId="{9C268368-2AE3-4BA1-9CB9-C85EBBC933AF}" type="sibTrans" cxnId="{BA18B230-B074-4A63-88F7-EB3C2E6C13B8}">
      <dgm:prSet/>
      <dgm:spPr/>
      <dgm:t>
        <a:bodyPr/>
        <a:lstStyle/>
        <a:p>
          <a:endParaRPr lang="de-DE"/>
        </a:p>
      </dgm:t>
    </dgm:pt>
    <dgm:pt modelId="{B3590974-73BD-40AE-B794-578ECE7F4101}">
      <dgm:prSet phldrT="[Text]"/>
      <dgm:spPr/>
      <dgm:t>
        <a:bodyPr/>
        <a:lstStyle/>
        <a:p>
          <a:r>
            <a:rPr lang="de-DE"/>
            <a:t>Front Office</a:t>
          </a:r>
          <a:br>
            <a:rPr lang="de-DE"/>
          </a:br>
          <a:r>
            <a:rPr lang="de-DE"/>
            <a:t>Andrea Horn</a:t>
          </a:r>
        </a:p>
      </dgm:t>
    </dgm:pt>
    <dgm:pt modelId="{AA16ADA4-A7E9-4746-862B-20DA1627D875}" type="parTrans" cxnId="{D0C55D35-1324-4AFD-AC19-DD3A5BC2435C}">
      <dgm:prSet/>
      <dgm:spPr/>
      <dgm:t>
        <a:bodyPr/>
        <a:lstStyle/>
        <a:p>
          <a:endParaRPr lang="de-DE"/>
        </a:p>
      </dgm:t>
    </dgm:pt>
    <dgm:pt modelId="{D894060A-58A0-4DCD-9145-92CD769EB0CD}" type="sibTrans" cxnId="{D0C55D35-1324-4AFD-AC19-DD3A5BC2435C}">
      <dgm:prSet/>
      <dgm:spPr/>
      <dgm:t>
        <a:bodyPr/>
        <a:lstStyle/>
        <a:p>
          <a:endParaRPr lang="de-DE"/>
        </a:p>
      </dgm:t>
    </dgm:pt>
    <dgm:pt modelId="{0DC806F3-AC85-4140-84F7-AA6BF700AF51}">
      <dgm:prSet phldrT="[Text]"/>
      <dgm:spPr/>
      <dgm:t>
        <a:bodyPr/>
        <a:lstStyle/>
        <a:p>
          <a:r>
            <a:rPr lang="de-DE"/>
            <a:t>Front Office</a:t>
          </a:r>
          <a:br>
            <a:rPr lang="de-DE"/>
          </a:br>
          <a:r>
            <a:rPr lang="de-DE"/>
            <a:t>Pekie Faas</a:t>
          </a:r>
        </a:p>
      </dgm:t>
    </dgm:pt>
    <dgm:pt modelId="{1CF2FEBC-B329-4778-A065-791BB77C4E59}" type="parTrans" cxnId="{36FCE916-5B71-4591-857D-BF5A2CFF10B2}">
      <dgm:prSet/>
      <dgm:spPr/>
      <dgm:t>
        <a:bodyPr/>
        <a:lstStyle/>
        <a:p>
          <a:endParaRPr lang="de-DE"/>
        </a:p>
      </dgm:t>
    </dgm:pt>
    <dgm:pt modelId="{B9599E5B-1C0E-4628-A94F-37889610265A}" type="sibTrans" cxnId="{36FCE916-5B71-4591-857D-BF5A2CFF10B2}">
      <dgm:prSet/>
      <dgm:spPr/>
      <dgm:t>
        <a:bodyPr/>
        <a:lstStyle/>
        <a:p>
          <a:endParaRPr lang="de-DE"/>
        </a:p>
      </dgm:t>
    </dgm:pt>
    <dgm:pt modelId="{B4C8F746-AC23-4C04-A952-9CDFABC6C554}">
      <dgm:prSet phldrT="[Text]"/>
      <dgm:spPr/>
      <dgm:t>
        <a:bodyPr/>
        <a:lstStyle/>
        <a:p>
          <a:r>
            <a:rPr lang="de-DE"/>
            <a:t>Transfer / Audio</a:t>
          </a:r>
          <a:br>
            <a:rPr lang="de-DE"/>
          </a:br>
          <a:r>
            <a:rPr lang="de-DE"/>
            <a:t>Timo Horn</a:t>
          </a:r>
        </a:p>
      </dgm:t>
    </dgm:pt>
    <dgm:pt modelId="{1F34D45C-AE67-4285-9539-F679B01DC3D4}" type="parTrans" cxnId="{60BD67BB-1AA2-4DBC-8DC6-64B18452A96E}">
      <dgm:prSet/>
      <dgm:spPr/>
      <dgm:t>
        <a:bodyPr/>
        <a:lstStyle/>
        <a:p>
          <a:endParaRPr lang="de-DE"/>
        </a:p>
      </dgm:t>
    </dgm:pt>
    <dgm:pt modelId="{55D7251A-3D06-4B2F-B054-7657F1F780C5}" type="sibTrans" cxnId="{60BD67BB-1AA2-4DBC-8DC6-64B18452A96E}">
      <dgm:prSet/>
      <dgm:spPr/>
      <dgm:t>
        <a:bodyPr/>
        <a:lstStyle/>
        <a:p>
          <a:endParaRPr lang="de-DE"/>
        </a:p>
      </dgm:t>
    </dgm:pt>
    <dgm:pt modelId="{1DD5FEA9-48F4-4EF7-89BE-F05513020276}">
      <dgm:prSet phldrT="[Text]"/>
      <dgm:spPr/>
      <dgm:t>
        <a:bodyPr/>
        <a:lstStyle/>
        <a:p>
          <a:r>
            <a:rPr lang="de-DE" err="1"/>
            <a:t>Result</a:t>
          </a:r>
          <a:r>
            <a:rPr lang="de-DE"/>
            <a:t> </a:t>
          </a:r>
          <a:br>
            <a:rPr lang="de-DE"/>
          </a:br>
          <a:r>
            <a:rPr lang="de-DE"/>
            <a:t>Andi Finger</a:t>
          </a:r>
        </a:p>
      </dgm:t>
    </dgm:pt>
    <dgm:pt modelId="{40F145A9-72E5-4920-9E01-D84CD13A2D4F}" type="parTrans" cxnId="{73D6C0FB-AC8A-4B7D-A950-EB8DA392AC48}">
      <dgm:prSet/>
      <dgm:spPr/>
      <dgm:t>
        <a:bodyPr/>
        <a:lstStyle/>
        <a:p>
          <a:endParaRPr lang="de-DE"/>
        </a:p>
      </dgm:t>
    </dgm:pt>
    <dgm:pt modelId="{40CAB261-0323-40BB-B778-B03ECAC7EF9A}" type="sibTrans" cxnId="{73D6C0FB-AC8A-4B7D-A950-EB8DA392AC48}">
      <dgm:prSet/>
      <dgm:spPr/>
      <dgm:t>
        <a:bodyPr/>
        <a:lstStyle/>
        <a:p>
          <a:endParaRPr lang="de-DE"/>
        </a:p>
      </dgm:t>
    </dgm:pt>
    <dgm:pt modelId="{0D64C0A6-F0F5-449B-9686-9A6F4695F3FF}" type="pres">
      <dgm:prSet presAssocID="{52DBA655-A76C-4B27-A0D3-82B5CEFF3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E81FC4-E52D-4ACB-9CE2-6EF63789FA06}" type="pres">
      <dgm:prSet presAssocID="{0176D4DA-1CF7-4059-95E1-F91B845924F7}" presName="hierRoot1" presStyleCnt="0">
        <dgm:presLayoutVars>
          <dgm:hierBranch val="init"/>
        </dgm:presLayoutVars>
      </dgm:prSet>
      <dgm:spPr/>
    </dgm:pt>
    <dgm:pt modelId="{6134E206-5F7F-4A55-8EC2-E115F3C12826}" type="pres">
      <dgm:prSet presAssocID="{0176D4DA-1CF7-4059-95E1-F91B845924F7}" presName="rootComposite1" presStyleCnt="0"/>
      <dgm:spPr/>
    </dgm:pt>
    <dgm:pt modelId="{2EF0D585-8D37-49F4-B923-98ADE5D4F274}" type="pres">
      <dgm:prSet presAssocID="{0176D4DA-1CF7-4059-95E1-F91B845924F7}" presName="rootText1" presStyleLbl="node0" presStyleIdx="0" presStyleCnt="1" custScaleX="197253">
        <dgm:presLayoutVars>
          <dgm:chPref val="3"/>
        </dgm:presLayoutVars>
      </dgm:prSet>
      <dgm:spPr/>
    </dgm:pt>
    <dgm:pt modelId="{939A126D-BD19-4786-B065-DCD6943F4189}" type="pres">
      <dgm:prSet presAssocID="{0176D4DA-1CF7-4059-95E1-F91B845924F7}" presName="rootConnector1" presStyleLbl="node1" presStyleIdx="0" presStyleCnt="0"/>
      <dgm:spPr/>
    </dgm:pt>
    <dgm:pt modelId="{45223A7E-CAE9-416F-A2BC-5AA9A5606217}" type="pres">
      <dgm:prSet presAssocID="{0176D4DA-1CF7-4059-95E1-F91B845924F7}" presName="hierChild2" presStyleCnt="0"/>
      <dgm:spPr/>
    </dgm:pt>
    <dgm:pt modelId="{205310F5-0C42-49EA-8034-93204D87BAD3}" type="pres">
      <dgm:prSet presAssocID="{1485027F-3987-4721-A87C-8F8CDBC15359}" presName="Name37" presStyleLbl="parChTrans1D2" presStyleIdx="0" presStyleCnt="3"/>
      <dgm:spPr/>
    </dgm:pt>
    <dgm:pt modelId="{AD06E116-42B8-4496-8008-0214CAD6C595}" type="pres">
      <dgm:prSet presAssocID="{FF6F69A1-5470-4247-A71F-E9E88F1B4C2C}" presName="hierRoot2" presStyleCnt="0">
        <dgm:presLayoutVars>
          <dgm:hierBranch val="r"/>
        </dgm:presLayoutVars>
      </dgm:prSet>
      <dgm:spPr/>
    </dgm:pt>
    <dgm:pt modelId="{83364097-15C5-4ACC-B23B-086941CDAF0B}" type="pres">
      <dgm:prSet presAssocID="{FF6F69A1-5470-4247-A71F-E9E88F1B4C2C}" presName="rootComposite" presStyleCnt="0"/>
      <dgm:spPr/>
    </dgm:pt>
    <dgm:pt modelId="{3E23853E-FD3C-411A-9B51-21FB175049BF}" type="pres">
      <dgm:prSet presAssocID="{FF6F69A1-5470-4247-A71F-E9E88F1B4C2C}" presName="rootText" presStyleLbl="node2" presStyleIdx="0" presStyleCnt="3">
        <dgm:presLayoutVars>
          <dgm:chPref val="3"/>
        </dgm:presLayoutVars>
      </dgm:prSet>
      <dgm:spPr/>
    </dgm:pt>
    <dgm:pt modelId="{D17E3FD8-13BA-493B-BFFF-B1AE517DE0A2}" type="pres">
      <dgm:prSet presAssocID="{FF6F69A1-5470-4247-A71F-E9E88F1B4C2C}" presName="rootConnector" presStyleLbl="node2" presStyleIdx="0" presStyleCnt="3"/>
      <dgm:spPr/>
    </dgm:pt>
    <dgm:pt modelId="{4AF142C1-7237-4AE7-87DE-225A66C1B443}" type="pres">
      <dgm:prSet presAssocID="{FF6F69A1-5470-4247-A71F-E9E88F1B4C2C}" presName="hierChild4" presStyleCnt="0"/>
      <dgm:spPr/>
    </dgm:pt>
    <dgm:pt modelId="{6FCC1D48-ED5A-497C-A33B-C3E5E1B3E58B}" type="pres">
      <dgm:prSet presAssocID="{3ED1429D-56CA-47BF-B75E-28761746A4D4}" presName="Name50" presStyleLbl="parChTrans1D3" presStyleIdx="0" presStyleCnt="12"/>
      <dgm:spPr/>
    </dgm:pt>
    <dgm:pt modelId="{17B8FCAD-D468-4B5B-8C82-F6EBB2866E46}" type="pres">
      <dgm:prSet presAssocID="{46453925-37DA-4A12-BFB6-E9F075EE6643}" presName="hierRoot2" presStyleCnt="0">
        <dgm:presLayoutVars>
          <dgm:hierBranch val="init"/>
        </dgm:presLayoutVars>
      </dgm:prSet>
      <dgm:spPr/>
    </dgm:pt>
    <dgm:pt modelId="{C8CC9ED9-E066-4E18-B80D-88317C36354B}" type="pres">
      <dgm:prSet presAssocID="{46453925-37DA-4A12-BFB6-E9F075EE6643}" presName="rootComposite" presStyleCnt="0"/>
      <dgm:spPr/>
    </dgm:pt>
    <dgm:pt modelId="{27183679-967E-437A-953C-467B4D5263F4}" type="pres">
      <dgm:prSet presAssocID="{46453925-37DA-4A12-BFB6-E9F075EE6643}" presName="rootText" presStyleLbl="node3" presStyleIdx="0" presStyleCnt="12">
        <dgm:presLayoutVars>
          <dgm:chPref val="3"/>
        </dgm:presLayoutVars>
      </dgm:prSet>
      <dgm:spPr/>
    </dgm:pt>
    <dgm:pt modelId="{36F79769-2B57-4AEF-8293-CD662A1D5B0F}" type="pres">
      <dgm:prSet presAssocID="{46453925-37DA-4A12-BFB6-E9F075EE6643}" presName="rootConnector" presStyleLbl="node3" presStyleIdx="0" presStyleCnt="12"/>
      <dgm:spPr/>
    </dgm:pt>
    <dgm:pt modelId="{BA0160D6-5140-4F33-98F8-221EE8944D70}" type="pres">
      <dgm:prSet presAssocID="{46453925-37DA-4A12-BFB6-E9F075EE6643}" presName="hierChild4" presStyleCnt="0"/>
      <dgm:spPr/>
    </dgm:pt>
    <dgm:pt modelId="{2380DA45-FDE6-4680-AD54-5D390B0A93B1}" type="pres">
      <dgm:prSet presAssocID="{46453925-37DA-4A12-BFB6-E9F075EE6643}" presName="hierChild5" presStyleCnt="0"/>
      <dgm:spPr/>
    </dgm:pt>
    <dgm:pt modelId="{9CB97FDD-7A5B-42E5-8CB9-95211C90E7BB}" type="pres">
      <dgm:prSet presAssocID="{493E4368-D112-421F-A224-D91F17BE0A7D}" presName="Name50" presStyleLbl="parChTrans1D3" presStyleIdx="1" presStyleCnt="12"/>
      <dgm:spPr/>
    </dgm:pt>
    <dgm:pt modelId="{DB84BB58-3B4F-47B6-AEF3-23C48C014591}" type="pres">
      <dgm:prSet presAssocID="{EBE900F7-7369-4974-A482-472532AB2718}" presName="hierRoot2" presStyleCnt="0">
        <dgm:presLayoutVars>
          <dgm:hierBranch val="r"/>
        </dgm:presLayoutVars>
      </dgm:prSet>
      <dgm:spPr/>
    </dgm:pt>
    <dgm:pt modelId="{C0A913DC-C4AC-46AC-A59E-E078F3582CDF}" type="pres">
      <dgm:prSet presAssocID="{EBE900F7-7369-4974-A482-472532AB2718}" presName="rootComposite" presStyleCnt="0"/>
      <dgm:spPr/>
    </dgm:pt>
    <dgm:pt modelId="{E9ACB718-3E78-4D47-8697-194464A4BF4A}" type="pres">
      <dgm:prSet presAssocID="{EBE900F7-7369-4974-A482-472532AB2718}" presName="rootText" presStyleLbl="node3" presStyleIdx="1" presStyleCnt="12">
        <dgm:presLayoutVars>
          <dgm:chPref val="3"/>
        </dgm:presLayoutVars>
      </dgm:prSet>
      <dgm:spPr/>
    </dgm:pt>
    <dgm:pt modelId="{FDE9D8D3-3330-480A-A96F-A9D2A0964A63}" type="pres">
      <dgm:prSet presAssocID="{EBE900F7-7369-4974-A482-472532AB2718}" presName="rootConnector" presStyleLbl="node3" presStyleIdx="1" presStyleCnt="12"/>
      <dgm:spPr/>
    </dgm:pt>
    <dgm:pt modelId="{CE8BB539-70CB-4C09-9E2C-2E9D69F2DF11}" type="pres">
      <dgm:prSet presAssocID="{EBE900F7-7369-4974-A482-472532AB2718}" presName="hierChild4" presStyleCnt="0"/>
      <dgm:spPr/>
    </dgm:pt>
    <dgm:pt modelId="{A45A0654-E7DE-4F5A-9726-7B4940900584}" type="pres">
      <dgm:prSet presAssocID="{EBE900F7-7369-4974-A482-472532AB2718}" presName="hierChild5" presStyleCnt="0"/>
      <dgm:spPr/>
    </dgm:pt>
    <dgm:pt modelId="{9AA7A868-9B3C-4378-9CC4-E9C494323065}" type="pres">
      <dgm:prSet presAssocID="{FF6F69A1-5470-4247-A71F-E9E88F1B4C2C}" presName="hierChild5" presStyleCnt="0"/>
      <dgm:spPr/>
    </dgm:pt>
    <dgm:pt modelId="{BA14D84E-1297-4167-AD67-030298FD01C9}" type="pres">
      <dgm:prSet presAssocID="{74253FEE-EDFE-45F2-9881-155BA0D5878F}" presName="Name37" presStyleLbl="parChTrans1D2" presStyleIdx="1" presStyleCnt="3"/>
      <dgm:spPr/>
    </dgm:pt>
    <dgm:pt modelId="{BACB4AA5-1AA2-4CA3-B1BB-7739CD959D96}" type="pres">
      <dgm:prSet presAssocID="{A2DAD405-450E-4DF7-9611-C6FF703DE599}" presName="hierRoot2" presStyleCnt="0">
        <dgm:presLayoutVars>
          <dgm:hierBranch val="hang"/>
        </dgm:presLayoutVars>
      </dgm:prSet>
      <dgm:spPr/>
    </dgm:pt>
    <dgm:pt modelId="{09F31B54-530C-4062-8AAE-81F5B5E032FD}" type="pres">
      <dgm:prSet presAssocID="{A2DAD405-450E-4DF7-9611-C6FF703DE599}" presName="rootComposite" presStyleCnt="0"/>
      <dgm:spPr/>
    </dgm:pt>
    <dgm:pt modelId="{0CAA260E-37C9-4009-BFF2-F83A12BE83EF}" type="pres">
      <dgm:prSet presAssocID="{A2DAD405-450E-4DF7-9611-C6FF703DE599}" presName="rootText" presStyleLbl="node2" presStyleIdx="1" presStyleCnt="3">
        <dgm:presLayoutVars>
          <dgm:chPref val="3"/>
        </dgm:presLayoutVars>
      </dgm:prSet>
      <dgm:spPr/>
    </dgm:pt>
    <dgm:pt modelId="{A2B43DEC-47E0-4001-94D2-044EE885E772}" type="pres">
      <dgm:prSet presAssocID="{A2DAD405-450E-4DF7-9611-C6FF703DE599}" presName="rootConnector" presStyleLbl="node2" presStyleIdx="1" presStyleCnt="3"/>
      <dgm:spPr/>
    </dgm:pt>
    <dgm:pt modelId="{D9932646-A08A-4ACE-ABE1-685A7E7EDEC3}" type="pres">
      <dgm:prSet presAssocID="{A2DAD405-450E-4DF7-9611-C6FF703DE599}" presName="hierChild4" presStyleCnt="0"/>
      <dgm:spPr/>
    </dgm:pt>
    <dgm:pt modelId="{149654E9-7B4D-4410-8807-64A52DCBD8E9}" type="pres">
      <dgm:prSet presAssocID="{AA16ADA4-A7E9-4746-862B-20DA1627D875}" presName="Name48" presStyleLbl="parChTrans1D3" presStyleIdx="2" presStyleCnt="12"/>
      <dgm:spPr/>
    </dgm:pt>
    <dgm:pt modelId="{007E508C-506D-4D3B-8328-133CEC03DD59}" type="pres">
      <dgm:prSet presAssocID="{B3590974-73BD-40AE-B794-578ECE7F4101}" presName="hierRoot2" presStyleCnt="0">
        <dgm:presLayoutVars>
          <dgm:hierBranch val="init"/>
        </dgm:presLayoutVars>
      </dgm:prSet>
      <dgm:spPr/>
    </dgm:pt>
    <dgm:pt modelId="{E109D648-7903-45BF-974F-496B9B5B1225}" type="pres">
      <dgm:prSet presAssocID="{B3590974-73BD-40AE-B794-578ECE7F4101}" presName="rootComposite" presStyleCnt="0"/>
      <dgm:spPr/>
    </dgm:pt>
    <dgm:pt modelId="{1797923E-64F1-44E9-8876-AE32B2CCA122}" type="pres">
      <dgm:prSet presAssocID="{B3590974-73BD-40AE-B794-578ECE7F4101}" presName="rootText" presStyleLbl="node3" presStyleIdx="2" presStyleCnt="12">
        <dgm:presLayoutVars>
          <dgm:chPref val="3"/>
        </dgm:presLayoutVars>
      </dgm:prSet>
      <dgm:spPr/>
    </dgm:pt>
    <dgm:pt modelId="{AAA865E6-913D-4981-9B1B-1CF8BD7A81CC}" type="pres">
      <dgm:prSet presAssocID="{B3590974-73BD-40AE-B794-578ECE7F4101}" presName="rootConnector" presStyleLbl="node3" presStyleIdx="2" presStyleCnt="12"/>
      <dgm:spPr/>
    </dgm:pt>
    <dgm:pt modelId="{48FE0F69-0B1D-47F2-9781-77C1719D9B8D}" type="pres">
      <dgm:prSet presAssocID="{B3590974-73BD-40AE-B794-578ECE7F4101}" presName="hierChild4" presStyleCnt="0"/>
      <dgm:spPr/>
    </dgm:pt>
    <dgm:pt modelId="{4EAB6851-51BF-4A23-8B7B-78DA651F3768}" type="pres">
      <dgm:prSet presAssocID="{B3590974-73BD-40AE-B794-578ECE7F4101}" presName="hierChild5" presStyleCnt="0"/>
      <dgm:spPr/>
    </dgm:pt>
    <dgm:pt modelId="{C7646F09-8E63-44B4-8E7A-CBD91A793929}" type="pres">
      <dgm:prSet presAssocID="{1CF2FEBC-B329-4778-A065-791BB77C4E59}" presName="Name48" presStyleLbl="parChTrans1D3" presStyleIdx="3" presStyleCnt="12"/>
      <dgm:spPr/>
    </dgm:pt>
    <dgm:pt modelId="{712A5519-890B-402F-BBBD-347E5D231209}" type="pres">
      <dgm:prSet presAssocID="{0DC806F3-AC85-4140-84F7-AA6BF700AF51}" presName="hierRoot2" presStyleCnt="0">
        <dgm:presLayoutVars>
          <dgm:hierBranch val="init"/>
        </dgm:presLayoutVars>
      </dgm:prSet>
      <dgm:spPr/>
    </dgm:pt>
    <dgm:pt modelId="{9118BB25-A7EC-4CD0-9D72-6800F47D232F}" type="pres">
      <dgm:prSet presAssocID="{0DC806F3-AC85-4140-84F7-AA6BF700AF51}" presName="rootComposite" presStyleCnt="0"/>
      <dgm:spPr/>
    </dgm:pt>
    <dgm:pt modelId="{187915AF-1502-479F-94D6-E7228DE6C244}" type="pres">
      <dgm:prSet presAssocID="{0DC806F3-AC85-4140-84F7-AA6BF700AF51}" presName="rootText" presStyleLbl="node3" presStyleIdx="3" presStyleCnt="12">
        <dgm:presLayoutVars>
          <dgm:chPref val="3"/>
        </dgm:presLayoutVars>
      </dgm:prSet>
      <dgm:spPr/>
    </dgm:pt>
    <dgm:pt modelId="{E5A3E44F-46BE-449C-BF9B-FE9786E7E45F}" type="pres">
      <dgm:prSet presAssocID="{0DC806F3-AC85-4140-84F7-AA6BF700AF51}" presName="rootConnector" presStyleLbl="node3" presStyleIdx="3" presStyleCnt="12"/>
      <dgm:spPr/>
    </dgm:pt>
    <dgm:pt modelId="{D59617B0-DC08-4885-A668-60DC419FFBA1}" type="pres">
      <dgm:prSet presAssocID="{0DC806F3-AC85-4140-84F7-AA6BF700AF51}" presName="hierChild4" presStyleCnt="0"/>
      <dgm:spPr/>
    </dgm:pt>
    <dgm:pt modelId="{E47180AC-CE09-44BB-878A-EDC76EE6D09C}" type="pres">
      <dgm:prSet presAssocID="{0DC806F3-AC85-4140-84F7-AA6BF700AF51}" presName="hierChild5" presStyleCnt="0"/>
      <dgm:spPr/>
    </dgm:pt>
    <dgm:pt modelId="{8CC7AEE6-C9EC-4CB9-B7A7-09EA2475C68A}" type="pres">
      <dgm:prSet presAssocID="{1F34D45C-AE67-4285-9539-F679B01DC3D4}" presName="Name48" presStyleLbl="parChTrans1D3" presStyleIdx="4" presStyleCnt="12"/>
      <dgm:spPr/>
    </dgm:pt>
    <dgm:pt modelId="{E804E19E-9482-422E-808F-98596953163D}" type="pres">
      <dgm:prSet presAssocID="{B4C8F746-AC23-4C04-A952-9CDFABC6C554}" presName="hierRoot2" presStyleCnt="0">
        <dgm:presLayoutVars>
          <dgm:hierBranch val="init"/>
        </dgm:presLayoutVars>
      </dgm:prSet>
      <dgm:spPr/>
    </dgm:pt>
    <dgm:pt modelId="{6B319D38-775D-4DC4-86BA-34A0D50EC70D}" type="pres">
      <dgm:prSet presAssocID="{B4C8F746-AC23-4C04-A952-9CDFABC6C554}" presName="rootComposite" presStyleCnt="0"/>
      <dgm:spPr/>
    </dgm:pt>
    <dgm:pt modelId="{E0EEE3D3-CC94-4F2E-BEFC-7C8752B49CB0}" type="pres">
      <dgm:prSet presAssocID="{B4C8F746-AC23-4C04-A952-9CDFABC6C554}" presName="rootText" presStyleLbl="node3" presStyleIdx="4" presStyleCnt="12">
        <dgm:presLayoutVars>
          <dgm:chPref val="3"/>
        </dgm:presLayoutVars>
      </dgm:prSet>
      <dgm:spPr/>
    </dgm:pt>
    <dgm:pt modelId="{2183F4AA-6436-4A94-B892-D63DF5A1FF1B}" type="pres">
      <dgm:prSet presAssocID="{B4C8F746-AC23-4C04-A952-9CDFABC6C554}" presName="rootConnector" presStyleLbl="node3" presStyleIdx="4" presStyleCnt="12"/>
      <dgm:spPr/>
    </dgm:pt>
    <dgm:pt modelId="{A894CEA6-A80A-4576-A44A-8F9E66ECBF42}" type="pres">
      <dgm:prSet presAssocID="{B4C8F746-AC23-4C04-A952-9CDFABC6C554}" presName="hierChild4" presStyleCnt="0"/>
      <dgm:spPr/>
    </dgm:pt>
    <dgm:pt modelId="{D1175003-38BC-4F84-9EC7-80B6C45E63B6}" type="pres">
      <dgm:prSet presAssocID="{B4C8F746-AC23-4C04-A952-9CDFABC6C554}" presName="hierChild5" presStyleCnt="0"/>
      <dgm:spPr/>
    </dgm:pt>
    <dgm:pt modelId="{80DBD03B-C3E3-4BD0-BB86-FB772E889A84}" type="pres">
      <dgm:prSet presAssocID="{40F145A9-72E5-4920-9E01-D84CD13A2D4F}" presName="Name48" presStyleLbl="parChTrans1D3" presStyleIdx="5" presStyleCnt="12"/>
      <dgm:spPr/>
    </dgm:pt>
    <dgm:pt modelId="{1B4437E9-B9BF-4CDB-A936-F5392E441530}" type="pres">
      <dgm:prSet presAssocID="{1DD5FEA9-48F4-4EF7-89BE-F05513020276}" presName="hierRoot2" presStyleCnt="0">
        <dgm:presLayoutVars>
          <dgm:hierBranch val="init"/>
        </dgm:presLayoutVars>
      </dgm:prSet>
      <dgm:spPr/>
    </dgm:pt>
    <dgm:pt modelId="{08325943-3CAA-4D4A-ABE6-E4EE9C7A1BE5}" type="pres">
      <dgm:prSet presAssocID="{1DD5FEA9-48F4-4EF7-89BE-F05513020276}" presName="rootComposite" presStyleCnt="0"/>
      <dgm:spPr/>
    </dgm:pt>
    <dgm:pt modelId="{DF841FD5-3864-432B-9B56-7C84ED049910}" type="pres">
      <dgm:prSet presAssocID="{1DD5FEA9-48F4-4EF7-89BE-F05513020276}" presName="rootText" presStyleLbl="node3" presStyleIdx="5" presStyleCnt="12">
        <dgm:presLayoutVars>
          <dgm:chPref val="3"/>
        </dgm:presLayoutVars>
      </dgm:prSet>
      <dgm:spPr/>
    </dgm:pt>
    <dgm:pt modelId="{226A0D84-3C36-4AC9-9B69-5BCC28D2D72E}" type="pres">
      <dgm:prSet presAssocID="{1DD5FEA9-48F4-4EF7-89BE-F05513020276}" presName="rootConnector" presStyleLbl="node3" presStyleIdx="5" presStyleCnt="12"/>
      <dgm:spPr/>
    </dgm:pt>
    <dgm:pt modelId="{330AA76A-2EAF-4132-8E5C-7E2996CE02D1}" type="pres">
      <dgm:prSet presAssocID="{1DD5FEA9-48F4-4EF7-89BE-F05513020276}" presName="hierChild4" presStyleCnt="0"/>
      <dgm:spPr/>
    </dgm:pt>
    <dgm:pt modelId="{6F77779F-76DE-45CD-A56D-F9B47B9D6A2B}" type="pres">
      <dgm:prSet presAssocID="{1DD5FEA9-48F4-4EF7-89BE-F05513020276}" presName="hierChild5" presStyleCnt="0"/>
      <dgm:spPr/>
    </dgm:pt>
    <dgm:pt modelId="{0DFDC400-1DED-4ADE-9552-53C8A9F31753}" type="pres">
      <dgm:prSet presAssocID="{A2DAD405-450E-4DF7-9611-C6FF703DE599}" presName="hierChild5" presStyleCnt="0"/>
      <dgm:spPr/>
    </dgm:pt>
    <dgm:pt modelId="{706BABE8-EA94-4178-80D7-6C736CB0B88D}" type="pres">
      <dgm:prSet presAssocID="{75DE7DB5-587D-4AE1-9C43-3E1998BBEF9A}" presName="Name37" presStyleLbl="parChTrans1D2" presStyleIdx="2" presStyleCnt="3"/>
      <dgm:spPr/>
    </dgm:pt>
    <dgm:pt modelId="{BD19C11F-21B9-4F9D-AF3E-07BAA701E52C}" type="pres">
      <dgm:prSet presAssocID="{D4BA121D-F617-4A5E-8BFA-BDB9F48137F7}" presName="hierRoot2" presStyleCnt="0">
        <dgm:presLayoutVars>
          <dgm:hierBranch val="hang"/>
        </dgm:presLayoutVars>
      </dgm:prSet>
      <dgm:spPr/>
    </dgm:pt>
    <dgm:pt modelId="{D1F7481F-CC8E-4AC3-BCE7-16A9ED2F911A}" type="pres">
      <dgm:prSet presAssocID="{D4BA121D-F617-4A5E-8BFA-BDB9F48137F7}" presName="rootComposite" presStyleCnt="0"/>
      <dgm:spPr/>
    </dgm:pt>
    <dgm:pt modelId="{36A573F3-DD54-4007-852C-AC5297650386}" type="pres">
      <dgm:prSet presAssocID="{D4BA121D-F617-4A5E-8BFA-BDB9F48137F7}" presName="rootText" presStyleLbl="node2" presStyleIdx="2" presStyleCnt="3">
        <dgm:presLayoutVars>
          <dgm:chPref val="3"/>
        </dgm:presLayoutVars>
      </dgm:prSet>
      <dgm:spPr/>
    </dgm:pt>
    <dgm:pt modelId="{ED7CBC6A-45A7-44A4-832F-AB16D639796F}" type="pres">
      <dgm:prSet presAssocID="{D4BA121D-F617-4A5E-8BFA-BDB9F48137F7}" presName="rootConnector" presStyleLbl="node2" presStyleIdx="2" presStyleCnt="3"/>
      <dgm:spPr/>
    </dgm:pt>
    <dgm:pt modelId="{5E473A0B-20DF-4C55-884B-75836094627C}" type="pres">
      <dgm:prSet presAssocID="{D4BA121D-F617-4A5E-8BFA-BDB9F48137F7}" presName="hierChild4" presStyleCnt="0"/>
      <dgm:spPr/>
    </dgm:pt>
    <dgm:pt modelId="{0606532F-32B1-463E-B822-416054E59452}" type="pres">
      <dgm:prSet presAssocID="{07CB474D-0B25-4F79-A149-D8FB8D27F58F}" presName="Name48" presStyleLbl="parChTrans1D3" presStyleIdx="6" presStyleCnt="12"/>
      <dgm:spPr/>
    </dgm:pt>
    <dgm:pt modelId="{E983A6FF-325F-4D3E-81E6-BAE16AABF9FA}" type="pres">
      <dgm:prSet presAssocID="{B10BA3D6-A166-4711-ACEF-DE72C718BD5C}" presName="hierRoot2" presStyleCnt="0">
        <dgm:presLayoutVars>
          <dgm:hierBranch val="init"/>
        </dgm:presLayoutVars>
      </dgm:prSet>
      <dgm:spPr/>
    </dgm:pt>
    <dgm:pt modelId="{8DB88150-1ACA-4633-A8D6-7306E0767C26}" type="pres">
      <dgm:prSet presAssocID="{B10BA3D6-A166-4711-ACEF-DE72C718BD5C}" presName="rootComposite" presStyleCnt="0"/>
      <dgm:spPr/>
    </dgm:pt>
    <dgm:pt modelId="{3D22FDCB-85DC-456D-82EC-6ECB86283AEF}" type="pres">
      <dgm:prSet presAssocID="{B10BA3D6-A166-4711-ACEF-DE72C718BD5C}" presName="rootText" presStyleLbl="node3" presStyleIdx="6" presStyleCnt="12">
        <dgm:presLayoutVars>
          <dgm:chPref val="3"/>
        </dgm:presLayoutVars>
      </dgm:prSet>
      <dgm:spPr/>
    </dgm:pt>
    <dgm:pt modelId="{218F8EB1-9C2D-4AAF-B79F-15BB3CAC3819}" type="pres">
      <dgm:prSet presAssocID="{B10BA3D6-A166-4711-ACEF-DE72C718BD5C}" presName="rootConnector" presStyleLbl="node3" presStyleIdx="6" presStyleCnt="12"/>
      <dgm:spPr/>
    </dgm:pt>
    <dgm:pt modelId="{2629C60E-A93A-4CF1-A88D-B1BDF021E80E}" type="pres">
      <dgm:prSet presAssocID="{B10BA3D6-A166-4711-ACEF-DE72C718BD5C}" presName="hierChild4" presStyleCnt="0"/>
      <dgm:spPr/>
    </dgm:pt>
    <dgm:pt modelId="{1F6F1548-4088-45B1-A5C4-BC59709C0D4D}" type="pres">
      <dgm:prSet presAssocID="{B10BA3D6-A166-4711-ACEF-DE72C718BD5C}" presName="hierChild5" presStyleCnt="0"/>
      <dgm:spPr/>
    </dgm:pt>
    <dgm:pt modelId="{08CAF21A-236E-4D25-AF1F-7793EC9C0C77}" type="pres">
      <dgm:prSet presAssocID="{AA376267-C731-4074-AA74-78D934CB50F6}" presName="Name48" presStyleLbl="parChTrans1D3" presStyleIdx="7" presStyleCnt="12"/>
      <dgm:spPr/>
    </dgm:pt>
    <dgm:pt modelId="{F25E598A-AF0E-4B2C-8068-12DB14AD32AC}" type="pres">
      <dgm:prSet presAssocID="{B3F3CF10-8026-4C01-982E-5768BC1E2F26}" presName="hierRoot2" presStyleCnt="0">
        <dgm:presLayoutVars>
          <dgm:hierBranch val="init"/>
        </dgm:presLayoutVars>
      </dgm:prSet>
      <dgm:spPr/>
    </dgm:pt>
    <dgm:pt modelId="{DE18A157-74C6-4CC5-AD06-7A79D1FBEE13}" type="pres">
      <dgm:prSet presAssocID="{B3F3CF10-8026-4C01-982E-5768BC1E2F26}" presName="rootComposite" presStyleCnt="0"/>
      <dgm:spPr/>
    </dgm:pt>
    <dgm:pt modelId="{5DEC2CA5-EFC5-45FE-8F62-72FDFCBB020D}" type="pres">
      <dgm:prSet presAssocID="{B3F3CF10-8026-4C01-982E-5768BC1E2F26}" presName="rootText" presStyleLbl="node3" presStyleIdx="7" presStyleCnt="12">
        <dgm:presLayoutVars>
          <dgm:chPref val="3"/>
        </dgm:presLayoutVars>
      </dgm:prSet>
      <dgm:spPr/>
    </dgm:pt>
    <dgm:pt modelId="{DB777539-C248-4621-A196-9E2C1D14CA39}" type="pres">
      <dgm:prSet presAssocID="{B3F3CF10-8026-4C01-982E-5768BC1E2F26}" presName="rootConnector" presStyleLbl="node3" presStyleIdx="7" presStyleCnt="12"/>
      <dgm:spPr/>
    </dgm:pt>
    <dgm:pt modelId="{5F12C615-32D9-4CC8-92DA-E29DA3D0D4DA}" type="pres">
      <dgm:prSet presAssocID="{B3F3CF10-8026-4C01-982E-5768BC1E2F26}" presName="hierChild4" presStyleCnt="0"/>
      <dgm:spPr/>
    </dgm:pt>
    <dgm:pt modelId="{7F42FC9D-93C4-43E4-B133-C5311EBABF8E}" type="pres">
      <dgm:prSet presAssocID="{B3F3CF10-8026-4C01-982E-5768BC1E2F26}" presName="hierChild5" presStyleCnt="0"/>
      <dgm:spPr/>
    </dgm:pt>
    <dgm:pt modelId="{28CFC142-092B-4FFB-9186-E3FA3537B177}" type="pres">
      <dgm:prSet presAssocID="{59AF80AB-80F4-4EAD-9AD4-FF2DD8B8CE7B}" presName="Name48" presStyleLbl="parChTrans1D3" presStyleIdx="8" presStyleCnt="12"/>
      <dgm:spPr/>
    </dgm:pt>
    <dgm:pt modelId="{8C4F8312-B9CA-41E7-A1F2-B318F32F4D5B}" type="pres">
      <dgm:prSet presAssocID="{67270607-DE03-44BC-B5E0-C44144FA4908}" presName="hierRoot2" presStyleCnt="0">
        <dgm:presLayoutVars>
          <dgm:hierBranch val="init"/>
        </dgm:presLayoutVars>
      </dgm:prSet>
      <dgm:spPr/>
    </dgm:pt>
    <dgm:pt modelId="{F65AECED-548F-40BA-B44E-C061E8A5CF76}" type="pres">
      <dgm:prSet presAssocID="{67270607-DE03-44BC-B5E0-C44144FA4908}" presName="rootComposite" presStyleCnt="0"/>
      <dgm:spPr/>
    </dgm:pt>
    <dgm:pt modelId="{BD1587F6-6C02-48B4-97DF-10B2FF2576E3}" type="pres">
      <dgm:prSet presAssocID="{67270607-DE03-44BC-B5E0-C44144FA4908}" presName="rootText" presStyleLbl="node3" presStyleIdx="8" presStyleCnt="12">
        <dgm:presLayoutVars>
          <dgm:chPref val="3"/>
        </dgm:presLayoutVars>
      </dgm:prSet>
      <dgm:spPr/>
    </dgm:pt>
    <dgm:pt modelId="{A571907C-8D4D-4E66-84DF-E933F21059F0}" type="pres">
      <dgm:prSet presAssocID="{67270607-DE03-44BC-B5E0-C44144FA4908}" presName="rootConnector" presStyleLbl="node3" presStyleIdx="8" presStyleCnt="12"/>
      <dgm:spPr/>
    </dgm:pt>
    <dgm:pt modelId="{7EE548E7-9AC2-4F92-A458-02722848C475}" type="pres">
      <dgm:prSet presAssocID="{67270607-DE03-44BC-B5E0-C44144FA4908}" presName="hierChild4" presStyleCnt="0"/>
      <dgm:spPr/>
    </dgm:pt>
    <dgm:pt modelId="{59394C2D-827B-4648-B444-04B9BE671F09}" type="pres">
      <dgm:prSet presAssocID="{67270607-DE03-44BC-B5E0-C44144FA4908}" presName="hierChild5" presStyleCnt="0"/>
      <dgm:spPr/>
    </dgm:pt>
    <dgm:pt modelId="{C1E98BB6-1223-4BEC-9933-A03F082AFD0B}" type="pres">
      <dgm:prSet presAssocID="{244486E6-349C-4974-BE94-30F5FF50D2CF}" presName="Name48" presStyleLbl="parChTrans1D3" presStyleIdx="9" presStyleCnt="12"/>
      <dgm:spPr/>
    </dgm:pt>
    <dgm:pt modelId="{F07EDE1F-34BF-44E0-BDED-1BC0F7023537}" type="pres">
      <dgm:prSet presAssocID="{B7D4C44F-81D0-4444-8BA3-8395FACA2E26}" presName="hierRoot2" presStyleCnt="0">
        <dgm:presLayoutVars>
          <dgm:hierBranch val="init"/>
        </dgm:presLayoutVars>
      </dgm:prSet>
      <dgm:spPr/>
    </dgm:pt>
    <dgm:pt modelId="{2824F1CD-879A-46CA-B420-10B3B9FA7EAA}" type="pres">
      <dgm:prSet presAssocID="{B7D4C44F-81D0-4444-8BA3-8395FACA2E26}" presName="rootComposite" presStyleCnt="0"/>
      <dgm:spPr/>
    </dgm:pt>
    <dgm:pt modelId="{E7A400A8-F812-4126-8484-7101EFE7F168}" type="pres">
      <dgm:prSet presAssocID="{B7D4C44F-81D0-4444-8BA3-8395FACA2E26}" presName="rootText" presStyleLbl="node3" presStyleIdx="9" presStyleCnt="12">
        <dgm:presLayoutVars>
          <dgm:chPref val="3"/>
        </dgm:presLayoutVars>
      </dgm:prSet>
      <dgm:spPr/>
    </dgm:pt>
    <dgm:pt modelId="{60708D31-2137-4F23-8506-11E17AE0575C}" type="pres">
      <dgm:prSet presAssocID="{B7D4C44F-81D0-4444-8BA3-8395FACA2E26}" presName="rootConnector" presStyleLbl="node3" presStyleIdx="9" presStyleCnt="12"/>
      <dgm:spPr/>
    </dgm:pt>
    <dgm:pt modelId="{90B502BF-E9D7-4EDD-92EF-6A3BF00E0099}" type="pres">
      <dgm:prSet presAssocID="{B7D4C44F-81D0-4444-8BA3-8395FACA2E26}" presName="hierChild4" presStyleCnt="0"/>
      <dgm:spPr/>
    </dgm:pt>
    <dgm:pt modelId="{36BB44DC-7748-42FD-9889-C4D44A81406B}" type="pres">
      <dgm:prSet presAssocID="{B7D4C44F-81D0-4444-8BA3-8395FACA2E26}" presName="hierChild5" presStyleCnt="0"/>
      <dgm:spPr/>
    </dgm:pt>
    <dgm:pt modelId="{84F9EACF-3E7D-4AFF-8C62-3698B76A202B}" type="pres">
      <dgm:prSet presAssocID="{F7472479-B06A-40EF-96C9-D6A31101E149}" presName="Name48" presStyleLbl="parChTrans1D3" presStyleIdx="10" presStyleCnt="12"/>
      <dgm:spPr/>
    </dgm:pt>
    <dgm:pt modelId="{84DECD23-7852-45AA-A4AC-F781EBAD6127}" type="pres">
      <dgm:prSet presAssocID="{C1C749BF-FB3E-42A5-BF67-C7AFEEADC409}" presName="hierRoot2" presStyleCnt="0">
        <dgm:presLayoutVars>
          <dgm:hierBranch val="init"/>
        </dgm:presLayoutVars>
      </dgm:prSet>
      <dgm:spPr/>
    </dgm:pt>
    <dgm:pt modelId="{F648C966-80B1-40E4-A772-5BA6AAEEBB21}" type="pres">
      <dgm:prSet presAssocID="{C1C749BF-FB3E-42A5-BF67-C7AFEEADC409}" presName="rootComposite" presStyleCnt="0"/>
      <dgm:spPr/>
    </dgm:pt>
    <dgm:pt modelId="{52F58279-569A-4D8B-8C69-40630ACF452F}" type="pres">
      <dgm:prSet presAssocID="{C1C749BF-FB3E-42A5-BF67-C7AFEEADC409}" presName="rootText" presStyleLbl="node3" presStyleIdx="10" presStyleCnt="12">
        <dgm:presLayoutVars>
          <dgm:chPref val="3"/>
        </dgm:presLayoutVars>
      </dgm:prSet>
      <dgm:spPr/>
    </dgm:pt>
    <dgm:pt modelId="{36523B66-ECC4-4974-B371-C269DC092B5C}" type="pres">
      <dgm:prSet presAssocID="{C1C749BF-FB3E-42A5-BF67-C7AFEEADC409}" presName="rootConnector" presStyleLbl="node3" presStyleIdx="10" presStyleCnt="12"/>
      <dgm:spPr/>
    </dgm:pt>
    <dgm:pt modelId="{E93B0634-9EF6-4723-9A1C-76CE057D9537}" type="pres">
      <dgm:prSet presAssocID="{C1C749BF-FB3E-42A5-BF67-C7AFEEADC409}" presName="hierChild4" presStyleCnt="0"/>
      <dgm:spPr/>
    </dgm:pt>
    <dgm:pt modelId="{FF5FBBD3-EBBA-4D02-8805-168A03301BC5}" type="pres">
      <dgm:prSet presAssocID="{C1C749BF-FB3E-42A5-BF67-C7AFEEADC409}" presName="hierChild5" presStyleCnt="0"/>
      <dgm:spPr/>
    </dgm:pt>
    <dgm:pt modelId="{D0D47155-223A-46DA-9CCC-27464F3ECD1C}" type="pres">
      <dgm:prSet presAssocID="{085BF29C-93BC-45FB-8EDF-DA3F639DED12}" presName="Name48" presStyleLbl="parChTrans1D3" presStyleIdx="11" presStyleCnt="12"/>
      <dgm:spPr/>
    </dgm:pt>
    <dgm:pt modelId="{A5D6D792-3323-4ADE-B926-FCC1F91E97B3}" type="pres">
      <dgm:prSet presAssocID="{0BFDC432-1BA5-49A5-AD6E-5F2F0027C86E}" presName="hierRoot2" presStyleCnt="0">
        <dgm:presLayoutVars>
          <dgm:hierBranch val="init"/>
        </dgm:presLayoutVars>
      </dgm:prSet>
      <dgm:spPr/>
    </dgm:pt>
    <dgm:pt modelId="{12A62488-47E8-4022-9D9A-C09DB401B08D}" type="pres">
      <dgm:prSet presAssocID="{0BFDC432-1BA5-49A5-AD6E-5F2F0027C86E}" presName="rootComposite" presStyleCnt="0"/>
      <dgm:spPr/>
    </dgm:pt>
    <dgm:pt modelId="{D40D287C-CEAB-4E94-93C4-D7F033275E4C}" type="pres">
      <dgm:prSet presAssocID="{0BFDC432-1BA5-49A5-AD6E-5F2F0027C86E}" presName="rootText" presStyleLbl="node3" presStyleIdx="11" presStyleCnt="12">
        <dgm:presLayoutVars>
          <dgm:chPref val="3"/>
        </dgm:presLayoutVars>
      </dgm:prSet>
      <dgm:spPr/>
    </dgm:pt>
    <dgm:pt modelId="{5491A3BD-E6C6-43DC-8B3C-779A6FDBE24A}" type="pres">
      <dgm:prSet presAssocID="{0BFDC432-1BA5-49A5-AD6E-5F2F0027C86E}" presName="rootConnector" presStyleLbl="node3" presStyleIdx="11" presStyleCnt="12"/>
      <dgm:spPr/>
    </dgm:pt>
    <dgm:pt modelId="{3F5B4352-0548-4741-8377-84D48467B732}" type="pres">
      <dgm:prSet presAssocID="{0BFDC432-1BA5-49A5-AD6E-5F2F0027C86E}" presName="hierChild4" presStyleCnt="0"/>
      <dgm:spPr/>
    </dgm:pt>
    <dgm:pt modelId="{40A619E7-ABB6-483C-A08B-A30A6EBD4F54}" type="pres">
      <dgm:prSet presAssocID="{0BFDC432-1BA5-49A5-AD6E-5F2F0027C86E}" presName="hierChild5" presStyleCnt="0"/>
      <dgm:spPr/>
    </dgm:pt>
    <dgm:pt modelId="{6B3C5872-5DDA-4DF8-8359-F38FF77E175D}" type="pres">
      <dgm:prSet presAssocID="{D4BA121D-F617-4A5E-8BFA-BDB9F48137F7}" presName="hierChild5" presStyleCnt="0"/>
      <dgm:spPr/>
    </dgm:pt>
    <dgm:pt modelId="{473A11C8-47EF-4778-94FE-EF9A66AC2958}" type="pres">
      <dgm:prSet presAssocID="{0176D4DA-1CF7-4059-95E1-F91B845924F7}" presName="hierChild3" presStyleCnt="0"/>
      <dgm:spPr/>
    </dgm:pt>
  </dgm:ptLst>
  <dgm:cxnLst>
    <dgm:cxn modelId="{AB1E3103-E2E5-4DB0-960E-A6BBD4835783}" type="presOf" srcId="{D4BA121D-F617-4A5E-8BFA-BDB9F48137F7}" destId="{ED7CBC6A-45A7-44A4-832F-AB16D639796F}" srcOrd="1" destOrd="0" presId="urn:microsoft.com/office/officeart/2005/8/layout/orgChart1"/>
    <dgm:cxn modelId="{0529440F-387C-414F-85A2-6999AED0E70F}" type="presOf" srcId="{B7D4C44F-81D0-4444-8BA3-8395FACA2E26}" destId="{60708D31-2137-4F23-8506-11E17AE0575C}" srcOrd="1" destOrd="0" presId="urn:microsoft.com/office/officeart/2005/8/layout/orgChart1"/>
    <dgm:cxn modelId="{4B051E11-C247-4FBB-82F8-A0B0E8D19E11}" type="presOf" srcId="{B10BA3D6-A166-4711-ACEF-DE72C718BD5C}" destId="{3D22FDCB-85DC-456D-82EC-6ECB86283AEF}" srcOrd="0" destOrd="0" presId="urn:microsoft.com/office/officeart/2005/8/layout/orgChart1"/>
    <dgm:cxn modelId="{A224C411-B707-47DE-8116-989F99887E27}" type="presOf" srcId="{A2DAD405-450E-4DF7-9611-C6FF703DE599}" destId="{0CAA260E-37C9-4009-BFF2-F83A12BE83EF}" srcOrd="0" destOrd="0" presId="urn:microsoft.com/office/officeart/2005/8/layout/orgChart1"/>
    <dgm:cxn modelId="{390CEA12-5824-4B09-8670-3E092A872FEA}" srcId="{D4BA121D-F617-4A5E-8BFA-BDB9F48137F7}" destId="{B7D4C44F-81D0-4444-8BA3-8395FACA2E26}" srcOrd="3" destOrd="0" parTransId="{244486E6-349C-4974-BE94-30F5FF50D2CF}" sibTransId="{6DC17B2E-DAFC-4085-8748-9893CFB2E5F9}"/>
    <dgm:cxn modelId="{7BE4CD15-8742-4E8E-94F0-4EA598B3A80C}" type="presOf" srcId="{244486E6-349C-4974-BE94-30F5FF50D2CF}" destId="{C1E98BB6-1223-4BEC-9933-A03F082AFD0B}" srcOrd="0" destOrd="0" presId="urn:microsoft.com/office/officeart/2005/8/layout/orgChart1"/>
    <dgm:cxn modelId="{36FCE916-5B71-4591-857D-BF5A2CFF10B2}" srcId="{A2DAD405-450E-4DF7-9611-C6FF703DE599}" destId="{0DC806F3-AC85-4140-84F7-AA6BF700AF51}" srcOrd="1" destOrd="0" parTransId="{1CF2FEBC-B329-4778-A065-791BB77C4E59}" sibTransId="{B9599E5B-1C0E-4628-A94F-37889610265A}"/>
    <dgm:cxn modelId="{26B5B91E-8972-4D86-BB8C-DBB1173E2F08}" type="presOf" srcId="{75DE7DB5-587D-4AE1-9C43-3E1998BBEF9A}" destId="{706BABE8-EA94-4178-80D7-6C736CB0B88D}" srcOrd="0" destOrd="0" presId="urn:microsoft.com/office/officeart/2005/8/layout/orgChart1"/>
    <dgm:cxn modelId="{1589C01F-9480-4B77-BEEB-94052E651B81}" srcId="{D4BA121D-F617-4A5E-8BFA-BDB9F48137F7}" destId="{C1C749BF-FB3E-42A5-BF67-C7AFEEADC409}" srcOrd="4" destOrd="0" parTransId="{F7472479-B06A-40EF-96C9-D6A31101E149}" sibTransId="{76F7F68A-48D0-434D-94A3-5CA53C1A693F}"/>
    <dgm:cxn modelId="{8802CA24-B0FF-4E55-AC8B-27E8CCD29DF6}" srcId="{0176D4DA-1CF7-4059-95E1-F91B845924F7}" destId="{D4BA121D-F617-4A5E-8BFA-BDB9F48137F7}" srcOrd="2" destOrd="0" parTransId="{75DE7DB5-587D-4AE1-9C43-3E1998BBEF9A}" sibTransId="{25262186-C387-4A75-B280-DF9FD86146E5}"/>
    <dgm:cxn modelId="{7647DE26-584B-43EC-B655-C3CC8107B4C7}" type="presOf" srcId="{1485027F-3987-4721-A87C-8F8CDBC15359}" destId="{205310F5-0C42-49EA-8034-93204D87BAD3}" srcOrd="0" destOrd="0" presId="urn:microsoft.com/office/officeart/2005/8/layout/orgChart1"/>
    <dgm:cxn modelId="{FFB43528-4F97-486B-A6EA-CC8BABF17790}" type="presOf" srcId="{74253FEE-EDFE-45F2-9881-155BA0D5878F}" destId="{BA14D84E-1297-4167-AD67-030298FD01C9}" srcOrd="0" destOrd="0" presId="urn:microsoft.com/office/officeart/2005/8/layout/orgChart1"/>
    <dgm:cxn modelId="{3891AD30-411C-4117-A390-2D9E34C74809}" type="presOf" srcId="{0BFDC432-1BA5-49A5-AD6E-5F2F0027C86E}" destId="{D40D287C-CEAB-4E94-93C4-D7F033275E4C}" srcOrd="0" destOrd="0" presId="urn:microsoft.com/office/officeart/2005/8/layout/orgChart1"/>
    <dgm:cxn modelId="{BA18B230-B074-4A63-88F7-EB3C2E6C13B8}" srcId="{0176D4DA-1CF7-4059-95E1-F91B845924F7}" destId="{A2DAD405-450E-4DF7-9611-C6FF703DE599}" srcOrd="1" destOrd="0" parTransId="{74253FEE-EDFE-45F2-9881-155BA0D5878F}" sibTransId="{9C268368-2AE3-4BA1-9CB9-C85EBBC933AF}"/>
    <dgm:cxn modelId="{76CE5E32-B02E-48B2-A1E6-B6FF1A6F0AE8}" type="presOf" srcId="{B3590974-73BD-40AE-B794-578ECE7F4101}" destId="{AAA865E6-913D-4981-9B1B-1CF8BD7A81CC}" srcOrd="1" destOrd="0" presId="urn:microsoft.com/office/officeart/2005/8/layout/orgChart1"/>
    <dgm:cxn modelId="{D0C55D35-1324-4AFD-AC19-DD3A5BC2435C}" srcId="{A2DAD405-450E-4DF7-9611-C6FF703DE599}" destId="{B3590974-73BD-40AE-B794-578ECE7F4101}" srcOrd="0" destOrd="0" parTransId="{AA16ADA4-A7E9-4746-862B-20DA1627D875}" sibTransId="{D894060A-58A0-4DCD-9145-92CD769EB0CD}"/>
    <dgm:cxn modelId="{594DC536-BE08-4E34-9DE8-0A2613B30B52}" type="presOf" srcId="{B4C8F746-AC23-4C04-A952-9CDFABC6C554}" destId="{E0EEE3D3-CC94-4F2E-BEFC-7C8752B49CB0}" srcOrd="0" destOrd="0" presId="urn:microsoft.com/office/officeart/2005/8/layout/orgChart1"/>
    <dgm:cxn modelId="{812C9837-859B-48F6-8B12-496699ABF443}" type="presOf" srcId="{67270607-DE03-44BC-B5E0-C44144FA4908}" destId="{BD1587F6-6C02-48B4-97DF-10B2FF2576E3}" srcOrd="0" destOrd="0" presId="urn:microsoft.com/office/officeart/2005/8/layout/orgChart1"/>
    <dgm:cxn modelId="{E0062939-B38D-48B1-B6F9-928BA4123837}" type="presOf" srcId="{B10BA3D6-A166-4711-ACEF-DE72C718BD5C}" destId="{218F8EB1-9C2D-4AAF-B79F-15BB3CAC3819}" srcOrd="1" destOrd="0" presId="urn:microsoft.com/office/officeart/2005/8/layout/orgChart1"/>
    <dgm:cxn modelId="{26A48D3C-2BFF-4E2B-B8DC-43282DC4877E}" type="presOf" srcId="{FF6F69A1-5470-4247-A71F-E9E88F1B4C2C}" destId="{3E23853E-FD3C-411A-9B51-21FB175049BF}" srcOrd="0" destOrd="0" presId="urn:microsoft.com/office/officeart/2005/8/layout/orgChart1"/>
    <dgm:cxn modelId="{1F073C6B-A006-4B6A-9247-E48D88C2A5CA}" type="presOf" srcId="{085BF29C-93BC-45FB-8EDF-DA3F639DED12}" destId="{D0D47155-223A-46DA-9CCC-27464F3ECD1C}" srcOrd="0" destOrd="0" presId="urn:microsoft.com/office/officeart/2005/8/layout/orgChart1"/>
    <dgm:cxn modelId="{2A84D46B-63A4-4EB0-BAA1-1186AB1B1EA7}" type="presOf" srcId="{0BFDC432-1BA5-49A5-AD6E-5F2F0027C86E}" destId="{5491A3BD-E6C6-43DC-8B3C-779A6FDBE24A}" srcOrd="1" destOrd="0" presId="urn:microsoft.com/office/officeart/2005/8/layout/orgChart1"/>
    <dgm:cxn modelId="{CF6FBE6C-2496-4F92-860F-B77C8E1DB2B2}" srcId="{D4BA121D-F617-4A5E-8BFA-BDB9F48137F7}" destId="{B3F3CF10-8026-4C01-982E-5768BC1E2F26}" srcOrd="1" destOrd="0" parTransId="{AA376267-C731-4074-AA74-78D934CB50F6}" sibTransId="{A7739CDB-3241-4009-AFFC-5C2AFB339509}"/>
    <dgm:cxn modelId="{8630144D-9ED0-4C3A-898D-F5741B1D203E}" type="presOf" srcId="{FF6F69A1-5470-4247-A71F-E9E88F1B4C2C}" destId="{D17E3FD8-13BA-493B-BFFF-B1AE517DE0A2}" srcOrd="1" destOrd="0" presId="urn:microsoft.com/office/officeart/2005/8/layout/orgChart1"/>
    <dgm:cxn modelId="{D128916E-484E-4C0A-B19D-54108AEC7760}" type="presOf" srcId="{07CB474D-0B25-4F79-A149-D8FB8D27F58F}" destId="{0606532F-32B1-463E-B822-416054E59452}" srcOrd="0" destOrd="0" presId="urn:microsoft.com/office/officeart/2005/8/layout/orgChart1"/>
    <dgm:cxn modelId="{4F344070-9846-451E-9134-B2F7C51C519C}" type="presOf" srcId="{0DC806F3-AC85-4140-84F7-AA6BF700AF51}" destId="{E5A3E44F-46BE-449C-BF9B-FE9786E7E45F}" srcOrd="1" destOrd="0" presId="urn:microsoft.com/office/officeart/2005/8/layout/orgChart1"/>
    <dgm:cxn modelId="{494A2C71-FF97-4AED-ABAE-99650688B0CD}" type="presOf" srcId="{1CF2FEBC-B329-4778-A065-791BB77C4E59}" destId="{C7646F09-8E63-44B4-8E7A-CBD91A793929}" srcOrd="0" destOrd="0" presId="urn:microsoft.com/office/officeart/2005/8/layout/orgChart1"/>
    <dgm:cxn modelId="{079AB771-F018-45CB-AFDA-8FA07A5FE9C4}" type="presOf" srcId="{59AF80AB-80F4-4EAD-9AD4-FF2DD8B8CE7B}" destId="{28CFC142-092B-4FFB-9186-E3FA3537B177}" srcOrd="0" destOrd="0" presId="urn:microsoft.com/office/officeart/2005/8/layout/orgChart1"/>
    <dgm:cxn modelId="{5B791853-605B-45C7-81BA-227F82C16734}" type="presOf" srcId="{493E4368-D112-421F-A224-D91F17BE0A7D}" destId="{9CB97FDD-7A5B-42E5-8CB9-95211C90E7BB}" srcOrd="0" destOrd="0" presId="urn:microsoft.com/office/officeart/2005/8/layout/orgChart1"/>
    <dgm:cxn modelId="{46C56A75-39A0-406B-A233-02977504D51D}" type="presOf" srcId="{B3F3CF10-8026-4C01-982E-5768BC1E2F26}" destId="{5DEC2CA5-EFC5-45FE-8F62-72FDFCBB020D}" srcOrd="0" destOrd="0" presId="urn:microsoft.com/office/officeart/2005/8/layout/orgChart1"/>
    <dgm:cxn modelId="{59D63058-1B1A-4CDB-8145-9A87C9222265}" type="presOf" srcId="{B4C8F746-AC23-4C04-A952-9CDFABC6C554}" destId="{2183F4AA-6436-4A94-B892-D63DF5A1FF1B}" srcOrd="1" destOrd="0" presId="urn:microsoft.com/office/officeart/2005/8/layout/orgChart1"/>
    <dgm:cxn modelId="{6EE28779-B5B5-4374-8BDD-CF859D2805D4}" type="presOf" srcId="{0176D4DA-1CF7-4059-95E1-F91B845924F7}" destId="{2EF0D585-8D37-49F4-B923-98ADE5D4F274}" srcOrd="0" destOrd="0" presId="urn:microsoft.com/office/officeart/2005/8/layout/orgChart1"/>
    <dgm:cxn modelId="{E14BB57C-C99F-4047-B61A-11DF84F3956C}" type="presOf" srcId="{B3590974-73BD-40AE-B794-578ECE7F4101}" destId="{1797923E-64F1-44E9-8876-AE32B2CCA122}" srcOrd="0" destOrd="0" presId="urn:microsoft.com/office/officeart/2005/8/layout/orgChart1"/>
    <dgm:cxn modelId="{CDCAD87D-4B79-4B9F-A5A2-517A5B1C4FB9}" srcId="{0176D4DA-1CF7-4059-95E1-F91B845924F7}" destId="{FF6F69A1-5470-4247-A71F-E9E88F1B4C2C}" srcOrd="0" destOrd="0" parTransId="{1485027F-3987-4721-A87C-8F8CDBC15359}" sibTransId="{5B36DD50-7DAE-45F4-AE02-05C510FE3C48}"/>
    <dgm:cxn modelId="{F5A4C187-9AE5-44E7-8AC2-AF5AC3D81C8E}" type="presOf" srcId="{EBE900F7-7369-4974-A482-472532AB2718}" destId="{FDE9D8D3-3330-480A-A96F-A9D2A0964A63}" srcOrd="1" destOrd="0" presId="urn:microsoft.com/office/officeart/2005/8/layout/orgChart1"/>
    <dgm:cxn modelId="{355EB08E-2A4B-4398-9656-8F16C9470701}" srcId="{FF6F69A1-5470-4247-A71F-E9E88F1B4C2C}" destId="{46453925-37DA-4A12-BFB6-E9F075EE6643}" srcOrd="0" destOrd="0" parTransId="{3ED1429D-56CA-47BF-B75E-28761746A4D4}" sibTransId="{A13C6336-87C2-4594-AFEC-F19A25D811DE}"/>
    <dgm:cxn modelId="{B312BA98-B8E4-47D2-84EA-6CB85407EAF7}" type="presOf" srcId="{AA376267-C731-4074-AA74-78D934CB50F6}" destId="{08CAF21A-236E-4D25-AF1F-7793EC9C0C77}" srcOrd="0" destOrd="0" presId="urn:microsoft.com/office/officeart/2005/8/layout/orgChart1"/>
    <dgm:cxn modelId="{981E3B99-B45C-4FC7-9B3C-BEBE89BC13EA}" srcId="{FF6F69A1-5470-4247-A71F-E9E88F1B4C2C}" destId="{EBE900F7-7369-4974-A482-472532AB2718}" srcOrd="1" destOrd="0" parTransId="{493E4368-D112-421F-A224-D91F17BE0A7D}" sibTransId="{F802C06E-3D65-4BF1-8B1C-924776E4EB10}"/>
    <dgm:cxn modelId="{F95498A7-4207-44E9-8E5C-13A70203A828}" type="presOf" srcId="{F7472479-B06A-40EF-96C9-D6A31101E149}" destId="{84F9EACF-3E7D-4AFF-8C62-3698B76A202B}" srcOrd="0" destOrd="0" presId="urn:microsoft.com/office/officeart/2005/8/layout/orgChart1"/>
    <dgm:cxn modelId="{46A035A8-7AF0-4797-BF5B-7BA740B1F0AC}" type="presOf" srcId="{B3F3CF10-8026-4C01-982E-5768BC1E2F26}" destId="{DB777539-C248-4621-A196-9E2C1D14CA39}" srcOrd="1" destOrd="0" presId="urn:microsoft.com/office/officeart/2005/8/layout/orgChart1"/>
    <dgm:cxn modelId="{965EDCAA-0664-4B67-B406-1D350DE3952C}" srcId="{D4BA121D-F617-4A5E-8BFA-BDB9F48137F7}" destId="{0BFDC432-1BA5-49A5-AD6E-5F2F0027C86E}" srcOrd="5" destOrd="0" parTransId="{085BF29C-93BC-45FB-8EDF-DA3F639DED12}" sibTransId="{FB2FD36C-63DD-4E7A-A648-B0E382154ADB}"/>
    <dgm:cxn modelId="{EB3753AE-594A-433B-AB54-28624C39627A}" type="presOf" srcId="{0176D4DA-1CF7-4059-95E1-F91B845924F7}" destId="{939A126D-BD19-4786-B065-DCD6943F4189}" srcOrd="1" destOrd="0" presId="urn:microsoft.com/office/officeart/2005/8/layout/orgChart1"/>
    <dgm:cxn modelId="{B7B63DB3-F7D7-46E7-8331-81871294C163}" type="presOf" srcId="{1DD5FEA9-48F4-4EF7-89BE-F05513020276}" destId="{226A0D84-3C36-4AC9-9B69-5BCC28D2D72E}" srcOrd="1" destOrd="0" presId="urn:microsoft.com/office/officeart/2005/8/layout/orgChart1"/>
    <dgm:cxn modelId="{60BD67BB-1AA2-4DBC-8DC6-64B18452A96E}" srcId="{A2DAD405-450E-4DF7-9611-C6FF703DE599}" destId="{B4C8F746-AC23-4C04-A952-9CDFABC6C554}" srcOrd="2" destOrd="0" parTransId="{1F34D45C-AE67-4285-9539-F679B01DC3D4}" sibTransId="{55D7251A-3D06-4B2F-B054-7657F1F780C5}"/>
    <dgm:cxn modelId="{A7D9C7BE-4B07-4815-B989-A5DC608BB4A7}" type="presOf" srcId="{67270607-DE03-44BC-B5E0-C44144FA4908}" destId="{A571907C-8D4D-4E66-84DF-E933F21059F0}" srcOrd="1" destOrd="0" presId="urn:microsoft.com/office/officeart/2005/8/layout/orgChart1"/>
    <dgm:cxn modelId="{848F06C1-8ED8-470B-A188-47452A117A8C}" type="presOf" srcId="{D4BA121D-F617-4A5E-8BFA-BDB9F48137F7}" destId="{36A573F3-DD54-4007-852C-AC5297650386}" srcOrd="0" destOrd="0" presId="urn:microsoft.com/office/officeart/2005/8/layout/orgChart1"/>
    <dgm:cxn modelId="{A27569C1-DD57-4F6F-B046-164A46A68418}" srcId="{52DBA655-A76C-4B27-A0D3-82B5CEFF3E5C}" destId="{0176D4DA-1CF7-4059-95E1-F91B845924F7}" srcOrd="0" destOrd="0" parTransId="{D2981412-D3A4-4884-B96A-99C2FE3C3A12}" sibTransId="{A6956B06-43AE-4110-A582-00182C75BF72}"/>
    <dgm:cxn modelId="{CC4C25C7-A829-4779-AA79-B340F35AC93E}" type="presOf" srcId="{40F145A9-72E5-4920-9E01-D84CD13A2D4F}" destId="{80DBD03B-C3E3-4BD0-BB86-FB772E889A84}" srcOrd="0" destOrd="0" presId="urn:microsoft.com/office/officeart/2005/8/layout/orgChart1"/>
    <dgm:cxn modelId="{9F2B62C7-29DF-4A28-8ACD-ACD5E0437210}" type="presOf" srcId="{1DD5FEA9-48F4-4EF7-89BE-F05513020276}" destId="{DF841FD5-3864-432B-9B56-7C84ED049910}" srcOrd="0" destOrd="0" presId="urn:microsoft.com/office/officeart/2005/8/layout/orgChart1"/>
    <dgm:cxn modelId="{712313CF-D386-4AB5-9336-4D910CEB2CC4}" type="presOf" srcId="{EBE900F7-7369-4974-A482-472532AB2718}" destId="{E9ACB718-3E78-4D47-8697-194464A4BF4A}" srcOrd="0" destOrd="0" presId="urn:microsoft.com/office/officeart/2005/8/layout/orgChart1"/>
    <dgm:cxn modelId="{309F16D1-9E32-4D84-AFDC-7AFE3EA3427E}" type="presOf" srcId="{46453925-37DA-4A12-BFB6-E9F075EE6643}" destId="{27183679-967E-437A-953C-467B4D5263F4}" srcOrd="0" destOrd="0" presId="urn:microsoft.com/office/officeart/2005/8/layout/orgChart1"/>
    <dgm:cxn modelId="{CDCAB7D2-C479-4AA8-8CF6-D029644931EA}" type="presOf" srcId="{AA16ADA4-A7E9-4746-862B-20DA1627D875}" destId="{149654E9-7B4D-4410-8807-64A52DCBD8E9}" srcOrd="0" destOrd="0" presId="urn:microsoft.com/office/officeart/2005/8/layout/orgChart1"/>
    <dgm:cxn modelId="{F82F0FD8-B812-4C47-8331-44BB752204D9}" type="presOf" srcId="{52DBA655-A76C-4B27-A0D3-82B5CEFF3E5C}" destId="{0D64C0A6-F0F5-449B-9686-9A6F4695F3FF}" srcOrd="0" destOrd="0" presId="urn:microsoft.com/office/officeart/2005/8/layout/orgChart1"/>
    <dgm:cxn modelId="{154498DD-80FF-4716-870F-7C99A80D0823}" srcId="{D4BA121D-F617-4A5E-8BFA-BDB9F48137F7}" destId="{67270607-DE03-44BC-B5E0-C44144FA4908}" srcOrd="2" destOrd="0" parTransId="{59AF80AB-80F4-4EAD-9AD4-FF2DD8B8CE7B}" sibTransId="{324A3183-3B24-4EC4-99F8-02B6FC96BF9F}"/>
    <dgm:cxn modelId="{D00B6CE0-B9A2-46CF-9ED4-F6403A158041}" type="presOf" srcId="{1F34D45C-AE67-4285-9539-F679B01DC3D4}" destId="{8CC7AEE6-C9EC-4CB9-B7A7-09EA2475C68A}" srcOrd="0" destOrd="0" presId="urn:microsoft.com/office/officeart/2005/8/layout/orgChart1"/>
    <dgm:cxn modelId="{6A1861E6-12D8-47F4-88F9-A98C1E617B83}" type="presOf" srcId="{C1C749BF-FB3E-42A5-BF67-C7AFEEADC409}" destId="{52F58279-569A-4D8B-8C69-40630ACF452F}" srcOrd="0" destOrd="0" presId="urn:microsoft.com/office/officeart/2005/8/layout/orgChart1"/>
    <dgm:cxn modelId="{6B5586EC-EDB8-467E-BCF9-45C570485A9D}" type="presOf" srcId="{0DC806F3-AC85-4140-84F7-AA6BF700AF51}" destId="{187915AF-1502-479F-94D6-E7228DE6C244}" srcOrd="0" destOrd="0" presId="urn:microsoft.com/office/officeart/2005/8/layout/orgChart1"/>
    <dgm:cxn modelId="{403A0EF1-1D75-4F82-B54A-9051D4B39E4C}" srcId="{D4BA121D-F617-4A5E-8BFA-BDB9F48137F7}" destId="{B10BA3D6-A166-4711-ACEF-DE72C718BD5C}" srcOrd="0" destOrd="0" parTransId="{07CB474D-0B25-4F79-A149-D8FB8D27F58F}" sibTransId="{27EA6EE8-BF59-48CB-9F39-9BBD836FCC85}"/>
    <dgm:cxn modelId="{73D6C0FB-AC8A-4B7D-A950-EB8DA392AC48}" srcId="{A2DAD405-450E-4DF7-9611-C6FF703DE599}" destId="{1DD5FEA9-48F4-4EF7-89BE-F05513020276}" srcOrd="3" destOrd="0" parTransId="{40F145A9-72E5-4920-9E01-D84CD13A2D4F}" sibTransId="{40CAB261-0323-40BB-B778-B03ECAC7EF9A}"/>
    <dgm:cxn modelId="{6CAABAFD-8FE2-42E0-BF2D-1B9CB0485490}" type="presOf" srcId="{C1C749BF-FB3E-42A5-BF67-C7AFEEADC409}" destId="{36523B66-ECC4-4974-B371-C269DC092B5C}" srcOrd="1" destOrd="0" presId="urn:microsoft.com/office/officeart/2005/8/layout/orgChart1"/>
    <dgm:cxn modelId="{BA44A2FE-5CBD-484D-8495-82BAE03AB148}" type="presOf" srcId="{A2DAD405-450E-4DF7-9611-C6FF703DE599}" destId="{A2B43DEC-47E0-4001-94D2-044EE885E772}" srcOrd="1" destOrd="0" presId="urn:microsoft.com/office/officeart/2005/8/layout/orgChart1"/>
    <dgm:cxn modelId="{49BC8AFF-FE50-413F-BA4E-616696170297}" type="presOf" srcId="{46453925-37DA-4A12-BFB6-E9F075EE6643}" destId="{36F79769-2B57-4AEF-8293-CD662A1D5B0F}" srcOrd="1" destOrd="0" presId="urn:microsoft.com/office/officeart/2005/8/layout/orgChart1"/>
    <dgm:cxn modelId="{20EB8EFF-37DB-4F30-9620-9D0122C46DFE}" type="presOf" srcId="{3ED1429D-56CA-47BF-B75E-28761746A4D4}" destId="{6FCC1D48-ED5A-497C-A33B-C3E5E1B3E58B}" srcOrd="0" destOrd="0" presId="urn:microsoft.com/office/officeart/2005/8/layout/orgChart1"/>
    <dgm:cxn modelId="{A58E9CFF-9E3B-4497-8DC7-64F1C377994C}" type="presOf" srcId="{B7D4C44F-81D0-4444-8BA3-8395FACA2E26}" destId="{E7A400A8-F812-4126-8484-7101EFE7F168}" srcOrd="0" destOrd="0" presId="urn:microsoft.com/office/officeart/2005/8/layout/orgChart1"/>
    <dgm:cxn modelId="{263D5B1C-C62C-4959-8415-40DE494C7085}" type="presParOf" srcId="{0D64C0A6-F0F5-449B-9686-9A6F4695F3FF}" destId="{B7E81FC4-E52D-4ACB-9CE2-6EF63789FA06}" srcOrd="0" destOrd="0" presId="urn:microsoft.com/office/officeart/2005/8/layout/orgChart1"/>
    <dgm:cxn modelId="{3D26F871-4F2A-41F1-A6EF-0C5269CDDB8E}" type="presParOf" srcId="{B7E81FC4-E52D-4ACB-9CE2-6EF63789FA06}" destId="{6134E206-5F7F-4A55-8EC2-E115F3C12826}" srcOrd="0" destOrd="0" presId="urn:microsoft.com/office/officeart/2005/8/layout/orgChart1"/>
    <dgm:cxn modelId="{06011C47-0AD3-43CE-88AC-A670539C8BEE}" type="presParOf" srcId="{6134E206-5F7F-4A55-8EC2-E115F3C12826}" destId="{2EF0D585-8D37-49F4-B923-98ADE5D4F274}" srcOrd="0" destOrd="0" presId="urn:microsoft.com/office/officeart/2005/8/layout/orgChart1"/>
    <dgm:cxn modelId="{EA6951DA-D7F9-4DA5-AEA8-727C28C521E3}" type="presParOf" srcId="{6134E206-5F7F-4A55-8EC2-E115F3C12826}" destId="{939A126D-BD19-4786-B065-DCD6943F4189}" srcOrd="1" destOrd="0" presId="urn:microsoft.com/office/officeart/2005/8/layout/orgChart1"/>
    <dgm:cxn modelId="{CEF4F490-A13E-4EB8-B272-49F54ED98693}" type="presParOf" srcId="{B7E81FC4-E52D-4ACB-9CE2-6EF63789FA06}" destId="{45223A7E-CAE9-416F-A2BC-5AA9A5606217}" srcOrd="1" destOrd="0" presId="urn:microsoft.com/office/officeart/2005/8/layout/orgChart1"/>
    <dgm:cxn modelId="{D449E007-86C7-4221-943F-54C91AE5380C}" type="presParOf" srcId="{45223A7E-CAE9-416F-A2BC-5AA9A5606217}" destId="{205310F5-0C42-49EA-8034-93204D87BAD3}" srcOrd="0" destOrd="0" presId="urn:microsoft.com/office/officeart/2005/8/layout/orgChart1"/>
    <dgm:cxn modelId="{655123B2-272E-47E1-AEB1-21B7844271AE}" type="presParOf" srcId="{45223A7E-CAE9-416F-A2BC-5AA9A5606217}" destId="{AD06E116-42B8-4496-8008-0214CAD6C595}" srcOrd="1" destOrd="0" presId="urn:microsoft.com/office/officeart/2005/8/layout/orgChart1"/>
    <dgm:cxn modelId="{E326A0FE-8CD4-4C2B-95A5-276120300CC4}" type="presParOf" srcId="{AD06E116-42B8-4496-8008-0214CAD6C595}" destId="{83364097-15C5-4ACC-B23B-086941CDAF0B}" srcOrd="0" destOrd="0" presId="urn:microsoft.com/office/officeart/2005/8/layout/orgChart1"/>
    <dgm:cxn modelId="{547B5001-DBBF-452B-93FD-39BE084CC02D}" type="presParOf" srcId="{83364097-15C5-4ACC-B23B-086941CDAF0B}" destId="{3E23853E-FD3C-411A-9B51-21FB175049BF}" srcOrd="0" destOrd="0" presId="urn:microsoft.com/office/officeart/2005/8/layout/orgChart1"/>
    <dgm:cxn modelId="{4BEEDC2A-A89E-4D8E-8EED-507A08E18617}" type="presParOf" srcId="{83364097-15C5-4ACC-B23B-086941CDAF0B}" destId="{D17E3FD8-13BA-493B-BFFF-B1AE517DE0A2}" srcOrd="1" destOrd="0" presId="urn:microsoft.com/office/officeart/2005/8/layout/orgChart1"/>
    <dgm:cxn modelId="{75B8E56E-9680-44B1-BCED-B2DB54011B24}" type="presParOf" srcId="{AD06E116-42B8-4496-8008-0214CAD6C595}" destId="{4AF142C1-7237-4AE7-87DE-225A66C1B443}" srcOrd="1" destOrd="0" presId="urn:microsoft.com/office/officeart/2005/8/layout/orgChart1"/>
    <dgm:cxn modelId="{54897BB2-7F99-486F-B74E-ECED1EB7C046}" type="presParOf" srcId="{4AF142C1-7237-4AE7-87DE-225A66C1B443}" destId="{6FCC1D48-ED5A-497C-A33B-C3E5E1B3E58B}" srcOrd="0" destOrd="0" presId="urn:microsoft.com/office/officeart/2005/8/layout/orgChart1"/>
    <dgm:cxn modelId="{4A14818D-B151-4BE0-B17B-008511ABC13C}" type="presParOf" srcId="{4AF142C1-7237-4AE7-87DE-225A66C1B443}" destId="{17B8FCAD-D468-4B5B-8C82-F6EBB2866E46}" srcOrd="1" destOrd="0" presId="urn:microsoft.com/office/officeart/2005/8/layout/orgChart1"/>
    <dgm:cxn modelId="{B559AD38-13A7-4EB3-931E-A533D8AC0AA2}" type="presParOf" srcId="{17B8FCAD-D468-4B5B-8C82-F6EBB2866E46}" destId="{C8CC9ED9-E066-4E18-B80D-88317C36354B}" srcOrd="0" destOrd="0" presId="urn:microsoft.com/office/officeart/2005/8/layout/orgChart1"/>
    <dgm:cxn modelId="{BD4C1D3C-D77B-4D9B-B39C-3D7C671505B8}" type="presParOf" srcId="{C8CC9ED9-E066-4E18-B80D-88317C36354B}" destId="{27183679-967E-437A-953C-467B4D5263F4}" srcOrd="0" destOrd="0" presId="urn:microsoft.com/office/officeart/2005/8/layout/orgChart1"/>
    <dgm:cxn modelId="{C37E8DE5-3BE9-4078-B6A4-086683BD9D80}" type="presParOf" srcId="{C8CC9ED9-E066-4E18-B80D-88317C36354B}" destId="{36F79769-2B57-4AEF-8293-CD662A1D5B0F}" srcOrd="1" destOrd="0" presId="urn:microsoft.com/office/officeart/2005/8/layout/orgChart1"/>
    <dgm:cxn modelId="{DB6B190B-E477-427B-9767-E0FD65A50A4F}" type="presParOf" srcId="{17B8FCAD-D468-4B5B-8C82-F6EBB2866E46}" destId="{BA0160D6-5140-4F33-98F8-221EE8944D70}" srcOrd="1" destOrd="0" presId="urn:microsoft.com/office/officeart/2005/8/layout/orgChart1"/>
    <dgm:cxn modelId="{2F7037DC-F6C6-47B7-81D6-EEB1F6F85894}" type="presParOf" srcId="{17B8FCAD-D468-4B5B-8C82-F6EBB2866E46}" destId="{2380DA45-FDE6-4680-AD54-5D390B0A93B1}" srcOrd="2" destOrd="0" presId="urn:microsoft.com/office/officeart/2005/8/layout/orgChart1"/>
    <dgm:cxn modelId="{8B73C961-694F-4974-9412-11E090081F40}" type="presParOf" srcId="{4AF142C1-7237-4AE7-87DE-225A66C1B443}" destId="{9CB97FDD-7A5B-42E5-8CB9-95211C90E7BB}" srcOrd="2" destOrd="0" presId="urn:microsoft.com/office/officeart/2005/8/layout/orgChart1"/>
    <dgm:cxn modelId="{B4488281-C895-4A8F-94C2-BE4FD9A2E1EA}" type="presParOf" srcId="{4AF142C1-7237-4AE7-87DE-225A66C1B443}" destId="{DB84BB58-3B4F-47B6-AEF3-23C48C014591}" srcOrd="3" destOrd="0" presId="urn:microsoft.com/office/officeart/2005/8/layout/orgChart1"/>
    <dgm:cxn modelId="{4D08D1B9-22D9-4ADB-8BDC-D44054E6A28B}" type="presParOf" srcId="{DB84BB58-3B4F-47B6-AEF3-23C48C014591}" destId="{C0A913DC-C4AC-46AC-A59E-E078F3582CDF}" srcOrd="0" destOrd="0" presId="urn:microsoft.com/office/officeart/2005/8/layout/orgChart1"/>
    <dgm:cxn modelId="{88F0A02C-ACAF-4E7A-9971-088ECD60219D}" type="presParOf" srcId="{C0A913DC-C4AC-46AC-A59E-E078F3582CDF}" destId="{E9ACB718-3E78-4D47-8697-194464A4BF4A}" srcOrd="0" destOrd="0" presId="urn:microsoft.com/office/officeart/2005/8/layout/orgChart1"/>
    <dgm:cxn modelId="{B1CCCCB0-3060-4AD3-896B-93FE7CF2F461}" type="presParOf" srcId="{C0A913DC-C4AC-46AC-A59E-E078F3582CDF}" destId="{FDE9D8D3-3330-480A-A96F-A9D2A0964A63}" srcOrd="1" destOrd="0" presId="urn:microsoft.com/office/officeart/2005/8/layout/orgChart1"/>
    <dgm:cxn modelId="{EE6A65FF-270E-4369-8953-227064DA84D9}" type="presParOf" srcId="{DB84BB58-3B4F-47B6-AEF3-23C48C014591}" destId="{CE8BB539-70CB-4C09-9E2C-2E9D69F2DF11}" srcOrd="1" destOrd="0" presId="urn:microsoft.com/office/officeart/2005/8/layout/orgChart1"/>
    <dgm:cxn modelId="{7660E96E-9CBA-4E28-A897-7C652DC46EF5}" type="presParOf" srcId="{DB84BB58-3B4F-47B6-AEF3-23C48C014591}" destId="{A45A0654-E7DE-4F5A-9726-7B4940900584}" srcOrd="2" destOrd="0" presId="urn:microsoft.com/office/officeart/2005/8/layout/orgChart1"/>
    <dgm:cxn modelId="{4BDB63CA-3166-472F-B60D-ACC8DA53D853}" type="presParOf" srcId="{AD06E116-42B8-4496-8008-0214CAD6C595}" destId="{9AA7A868-9B3C-4378-9CC4-E9C494323065}" srcOrd="2" destOrd="0" presId="urn:microsoft.com/office/officeart/2005/8/layout/orgChart1"/>
    <dgm:cxn modelId="{758CC56E-119D-497A-A85A-856A796497AE}" type="presParOf" srcId="{45223A7E-CAE9-416F-A2BC-5AA9A5606217}" destId="{BA14D84E-1297-4167-AD67-030298FD01C9}" srcOrd="2" destOrd="0" presId="urn:microsoft.com/office/officeart/2005/8/layout/orgChart1"/>
    <dgm:cxn modelId="{3444B107-00B3-4396-889F-52F9109663F4}" type="presParOf" srcId="{45223A7E-CAE9-416F-A2BC-5AA9A5606217}" destId="{BACB4AA5-1AA2-4CA3-B1BB-7739CD959D96}" srcOrd="3" destOrd="0" presId="urn:microsoft.com/office/officeart/2005/8/layout/orgChart1"/>
    <dgm:cxn modelId="{703DDA68-656E-4101-904F-3CFBB2646CD5}" type="presParOf" srcId="{BACB4AA5-1AA2-4CA3-B1BB-7739CD959D96}" destId="{09F31B54-530C-4062-8AAE-81F5B5E032FD}" srcOrd="0" destOrd="0" presId="urn:microsoft.com/office/officeart/2005/8/layout/orgChart1"/>
    <dgm:cxn modelId="{642465AD-20BE-4263-A077-E13D465B8678}" type="presParOf" srcId="{09F31B54-530C-4062-8AAE-81F5B5E032FD}" destId="{0CAA260E-37C9-4009-BFF2-F83A12BE83EF}" srcOrd="0" destOrd="0" presId="urn:microsoft.com/office/officeart/2005/8/layout/orgChart1"/>
    <dgm:cxn modelId="{D363722D-0B3F-46E0-8FEF-438EFE85A497}" type="presParOf" srcId="{09F31B54-530C-4062-8AAE-81F5B5E032FD}" destId="{A2B43DEC-47E0-4001-94D2-044EE885E772}" srcOrd="1" destOrd="0" presId="urn:microsoft.com/office/officeart/2005/8/layout/orgChart1"/>
    <dgm:cxn modelId="{A9665BB8-3156-4797-B6EC-CE9511E61185}" type="presParOf" srcId="{BACB4AA5-1AA2-4CA3-B1BB-7739CD959D96}" destId="{D9932646-A08A-4ACE-ABE1-685A7E7EDEC3}" srcOrd="1" destOrd="0" presId="urn:microsoft.com/office/officeart/2005/8/layout/orgChart1"/>
    <dgm:cxn modelId="{DF2B346D-C4C2-4925-85A0-56DACB044FD1}" type="presParOf" srcId="{D9932646-A08A-4ACE-ABE1-685A7E7EDEC3}" destId="{149654E9-7B4D-4410-8807-64A52DCBD8E9}" srcOrd="0" destOrd="0" presId="urn:microsoft.com/office/officeart/2005/8/layout/orgChart1"/>
    <dgm:cxn modelId="{CDE32FB3-332B-4262-AD6A-62E93BDB669A}" type="presParOf" srcId="{D9932646-A08A-4ACE-ABE1-685A7E7EDEC3}" destId="{007E508C-506D-4D3B-8328-133CEC03DD59}" srcOrd="1" destOrd="0" presId="urn:microsoft.com/office/officeart/2005/8/layout/orgChart1"/>
    <dgm:cxn modelId="{717DB094-A629-4C63-A5A4-457075CEC15E}" type="presParOf" srcId="{007E508C-506D-4D3B-8328-133CEC03DD59}" destId="{E109D648-7903-45BF-974F-496B9B5B1225}" srcOrd="0" destOrd="0" presId="urn:microsoft.com/office/officeart/2005/8/layout/orgChart1"/>
    <dgm:cxn modelId="{0A2D4A00-8931-4D6C-A697-B178F1710157}" type="presParOf" srcId="{E109D648-7903-45BF-974F-496B9B5B1225}" destId="{1797923E-64F1-44E9-8876-AE32B2CCA122}" srcOrd="0" destOrd="0" presId="urn:microsoft.com/office/officeart/2005/8/layout/orgChart1"/>
    <dgm:cxn modelId="{39135693-1C34-4102-9653-3EA3A04D2438}" type="presParOf" srcId="{E109D648-7903-45BF-974F-496B9B5B1225}" destId="{AAA865E6-913D-4981-9B1B-1CF8BD7A81CC}" srcOrd="1" destOrd="0" presId="urn:microsoft.com/office/officeart/2005/8/layout/orgChart1"/>
    <dgm:cxn modelId="{61D766E7-6430-438A-B2D2-5569FBB5CE8F}" type="presParOf" srcId="{007E508C-506D-4D3B-8328-133CEC03DD59}" destId="{48FE0F69-0B1D-47F2-9781-77C1719D9B8D}" srcOrd="1" destOrd="0" presId="urn:microsoft.com/office/officeart/2005/8/layout/orgChart1"/>
    <dgm:cxn modelId="{A9CDAC86-1B54-4B54-8563-70E942869069}" type="presParOf" srcId="{007E508C-506D-4D3B-8328-133CEC03DD59}" destId="{4EAB6851-51BF-4A23-8B7B-78DA651F3768}" srcOrd="2" destOrd="0" presId="urn:microsoft.com/office/officeart/2005/8/layout/orgChart1"/>
    <dgm:cxn modelId="{5611CA04-25D6-4585-954F-3B915487E011}" type="presParOf" srcId="{D9932646-A08A-4ACE-ABE1-685A7E7EDEC3}" destId="{C7646F09-8E63-44B4-8E7A-CBD91A793929}" srcOrd="2" destOrd="0" presId="urn:microsoft.com/office/officeart/2005/8/layout/orgChart1"/>
    <dgm:cxn modelId="{DF447A8C-FBB3-4101-BFF4-8746423C2D24}" type="presParOf" srcId="{D9932646-A08A-4ACE-ABE1-685A7E7EDEC3}" destId="{712A5519-890B-402F-BBBD-347E5D231209}" srcOrd="3" destOrd="0" presId="urn:microsoft.com/office/officeart/2005/8/layout/orgChart1"/>
    <dgm:cxn modelId="{2C11E5F3-C899-4910-85AA-BC9A91A4A4CF}" type="presParOf" srcId="{712A5519-890B-402F-BBBD-347E5D231209}" destId="{9118BB25-A7EC-4CD0-9D72-6800F47D232F}" srcOrd="0" destOrd="0" presId="urn:microsoft.com/office/officeart/2005/8/layout/orgChart1"/>
    <dgm:cxn modelId="{073E6F60-2694-4F1B-B885-66A488AE394E}" type="presParOf" srcId="{9118BB25-A7EC-4CD0-9D72-6800F47D232F}" destId="{187915AF-1502-479F-94D6-E7228DE6C244}" srcOrd="0" destOrd="0" presId="urn:microsoft.com/office/officeart/2005/8/layout/orgChart1"/>
    <dgm:cxn modelId="{CF4824D0-5C89-4DC2-B785-4BE681A85498}" type="presParOf" srcId="{9118BB25-A7EC-4CD0-9D72-6800F47D232F}" destId="{E5A3E44F-46BE-449C-BF9B-FE9786E7E45F}" srcOrd="1" destOrd="0" presId="urn:microsoft.com/office/officeart/2005/8/layout/orgChart1"/>
    <dgm:cxn modelId="{45D675DB-E332-4F78-BA47-C41BED2E09C4}" type="presParOf" srcId="{712A5519-890B-402F-BBBD-347E5D231209}" destId="{D59617B0-DC08-4885-A668-60DC419FFBA1}" srcOrd="1" destOrd="0" presId="urn:microsoft.com/office/officeart/2005/8/layout/orgChart1"/>
    <dgm:cxn modelId="{A028C6C1-7798-497E-A19C-B1AEC40DA775}" type="presParOf" srcId="{712A5519-890B-402F-BBBD-347E5D231209}" destId="{E47180AC-CE09-44BB-878A-EDC76EE6D09C}" srcOrd="2" destOrd="0" presId="urn:microsoft.com/office/officeart/2005/8/layout/orgChart1"/>
    <dgm:cxn modelId="{F8D24597-114B-44BE-B905-B63D1A8D5CA5}" type="presParOf" srcId="{D9932646-A08A-4ACE-ABE1-685A7E7EDEC3}" destId="{8CC7AEE6-C9EC-4CB9-B7A7-09EA2475C68A}" srcOrd="4" destOrd="0" presId="urn:microsoft.com/office/officeart/2005/8/layout/orgChart1"/>
    <dgm:cxn modelId="{93A2D911-D863-4392-B15E-60E4437C24D8}" type="presParOf" srcId="{D9932646-A08A-4ACE-ABE1-685A7E7EDEC3}" destId="{E804E19E-9482-422E-808F-98596953163D}" srcOrd="5" destOrd="0" presId="urn:microsoft.com/office/officeart/2005/8/layout/orgChart1"/>
    <dgm:cxn modelId="{9EFA30B2-67D1-40AF-B2AC-0A603BF53973}" type="presParOf" srcId="{E804E19E-9482-422E-808F-98596953163D}" destId="{6B319D38-775D-4DC4-86BA-34A0D50EC70D}" srcOrd="0" destOrd="0" presId="urn:microsoft.com/office/officeart/2005/8/layout/orgChart1"/>
    <dgm:cxn modelId="{CA4AFFA3-39DB-469D-A201-625EFC0652F2}" type="presParOf" srcId="{6B319D38-775D-4DC4-86BA-34A0D50EC70D}" destId="{E0EEE3D3-CC94-4F2E-BEFC-7C8752B49CB0}" srcOrd="0" destOrd="0" presId="urn:microsoft.com/office/officeart/2005/8/layout/orgChart1"/>
    <dgm:cxn modelId="{1910A6D9-1E07-4F84-B931-0B974C7A3C57}" type="presParOf" srcId="{6B319D38-775D-4DC4-86BA-34A0D50EC70D}" destId="{2183F4AA-6436-4A94-B892-D63DF5A1FF1B}" srcOrd="1" destOrd="0" presId="urn:microsoft.com/office/officeart/2005/8/layout/orgChart1"/>
    <dgm:cxn modelId="{ABF32415-CBD1-4D60-AC33-A43654F96928}" type="presParOf" srcId="{E804E19E-9482-422E-808F-98596953163D}" destId="{A894CEA6-A80A-4576-A44A-8F9E66ECBF42}" srcOrd="1" destOrd="0" presId="urn:microsoft.com/office/officeart/2005/8/layout/orgChart1"/>
    <dgm:cxn modelId="{433C0F07-5F04-404A-882B-6CE9E2DE3483}" type="presParOf" srcId="{E804E19E-9482-422E-808F-98596953163D}" destId="{D1175003-38BC-4F84-9EC7-80B6C45E63B6}" srcOrd="2" destOrd="0" presId="urn:microsoft.com/office/officeart/2005/8/layout/orgChart1"/>
    <dgm:cxn modelId="{2DE38683-E2B2-48CD-9B9D-3218AF5DCACD}" type="presParOf" srcId="{D9932646-A08A-4ACE-ABE1-685A7E7EDEC3}" destId="{80DBD03B-C3E3-4BD0-BB86-FB772E889A84}" srcOrd="6" destOrd="0" presId="urn:microsoft.com/office/officeart/2005/8/layout/orgChart1"/>
    <dgm:cxn modelId="{10AD9163-1CC0-47EB-8867-177F15ECFA33}" type="presParOf" srcId="{D9932646-A08A-4ACE-ABE1-685A7E7EDEC3}" destId="{1B4437E9-B9BF-4CDB-A936-F5392E441530}" srcOrd="7" destOrd="0" presId="urn:microsoft.com/office/officeart/2005/8/layout/orgChart1"/>
    <dgm:cxn modelId="{D11649D3-0B56-45AA-ADE6-63E6F6792685}" type="presParOf" srcId="{1B4437E9-B9BF-4CDB-A936-F5392E441530}" destId="{08325943-3CAA-4D4A-ABE6-E4EE9C7A1BE5}" srcOrd="0" destOrd="0" presId="urn:microsoft.com/office/officeart/2005/8/layout/orgChart1"/>
    <dgm:cxn modelId="{F73521C2-90E1-4408-B47B-F1FE3D1A20A5}" type="presParOf" srcId="{08325943-3CAA-4D4A-ABE6-E4EE9C7A1BE5}" destId="{DF841FD5-3864-432B-9B56-7C84ED049910}" srcOrd="0" destOrd="0" presId="urn:microsoft.com/office/officeart/2005/8/layout/orgChart1"/>
    <dgm:cxn modelId="{202F70A2-AFBA-412B-BD4C-320AD25FD949}" type="presParOf" srcId="{08325943-3CAA-4D4A-ABE6-E4EE9C7A1BE5}" destId="{226A0D84-3C36-4AC9-9B69-5BCC28D2D72E}" srcOrd="1" destOrd="0" presId="urn:microsoft.com/office/officeart/2005/8/layout/orgChart1"/>
    <dgm:cxn modelId="{2AA76DA5-6710-4AEE-8F9C-E2012B393B23}" type="presParOf" srcId="{1B4437E9-B9BF-4CDB-A936-F5392E441530}" destId="{330AA76A-2EAF-4132-8E5C-7E2996CE02D1}" srcOrd="1" destOrd="0" presId="urn:microsoft.com/office/officeart/2005/8/layout/orgChart1"/>
    <dgm:cxn modelId="{7BF73A37-EC12-48BE-9038-478E9F2D1538}" type="presParOf" srcId="{1B4437E9-B9BF-4CDB-A936-F5392E441530}" destId="{6F77779F-76DE-45CD-A56D-F9B47B9D6A2B}" srcOrd="2" destOrd="0" presId="urn:microsoft.com/office/officeart/2005/8/layout/orgChart1"/>
    <dgm:cxn modelId="{B3882449-77BF-41FE-AB85-3FC8CF893E8E}" type="presParOf" srcId="{BACB4AA5-1AA2-4CA3-B1BB-7739CD959D96}" destId="{0DFDC400-1DED-4ADE-9552-53C8A9F31753}" srcOrd="2" destOrd="0" presId="urn:microsoft.com/office/officeart/2005/8/layout/orgChart1"/>
    <dgm:cxn modelId="{2BBE064E-6A87-49E7-8E23-3748EF1DF307}" type="presParOf" srcId="{45223A7E-CAE9-416F-A2BC-5AA9A5606217}" destId="{706BABE8-EA94-4178-80D7-6C736CB0B88D}" srcOrd="4" destOrd="0" presId="urn:microsoft.com/office/officeart/2005/8/layout/orgChart1"/>
    <dgm:cxn modelId="{2B173930-CB22-4C52-979A-9D3CC50E4EBC}" type="presParOf" srcId="{45223A7E-CAE9-416F-A2BC-5AA9A5606217}" destId="{BD19C11F-21B9-4F9D-AF3E-07BAA701E52C}" srcOrd="5" destOrd="0" presId="urn:microsoft.com/office/officeart/2005/8/layout/orgChart1"/>
    <dgm:cxn modelId="{6600F1AC-A0F2-47EA-A2E8-E5419DDFE6E2}" type="presParOf" srcId="{BD19C11F-21B9-4F9D-AF3E-07BAA701E52C}" destId="{D1F7481F-CC8E-4AC3-BCE7-16A9ED2F911A}" srcOrd="0" destOrd="0" presId="urn:microsoft.com/office/officeart/2005/8/layout/orgChart1"/>
    <dgm:cxn modelId="{98837E00-672F-4CFF-8EC9-D8ED20BE0DD7}" type="presParOf" srcId="{D1F7481F-CC8E-4AC3-BCE7-16A9ED2F911A}" destId="{36A573F3-DD54-4007-852C-AC5297650386}" srcOrd="0" destOrd="0" presId="urn:microsoft.com/office/officeart/2005/8/layout/orgChart1"/>
    <dgm:cxn modelId="{9E698816-D43A-4A95-9B90-45A2F6091010}" type="presParOf" srcId="{D1F7481F-CC8E-4AC3-BCE7-16A9ED2F911A}" destId="{ED7CBC6A-45A7-44A4-832F-AB16D639796F}" srcOrd="1" destOrd="0" presId="urn:microsoft.com/office/officeart/2005/8/layout/orgChart1"/>
    <dgm:cxn modelId="{A3E16070-EE74-4837-A5C8-8D9E5B6D0E6E}" type="presParOf" srcId="{BD19C11F-21B9-4F9D-AF3E-07BAA701E52C}" destId="{5E473A0B-20DF-4C55-884B-75836094627C}" srcOrd="1" destOrd="0" presId="urn:microsoft.com/office/officeart/2005/8/layout/orgChart1"/>
    <dgm:cxn modelId="{D3B10685-991A-45C4-A8CB-96AB1E115B1B}" type="presParOf" srcId="{5E473A0B-20DF-4C55-884B-75836094627C}" destId="{0606532F-32B1-463E-B822-416054E59452}" srcOrd="0" destOrd="0" presId="urn:microsoft.com/office/officeart/2005/8/layout/orgChart1"/>
    <dgm:cxn modelId="{6433F580-8669-4AC9-8F8B-FD0378110587}" type="presParOf" srcId="{5E473A0B-20DF-4C55-884B-75836094627C}" destId="{E983A6FF-325F-4D3E-81E6-BAE16AABF9FA}" srcOrd="1" destOrd="0" presId="urn:microsoft.com/office/officeart/2005/8/layout/orgChart1"/>
    <dgm:cxn modelId="{C2302D0A-3F55-40D8-AB2D-A6A127D78061}" type="presParOf" srcId="{E983A6FF-325F-4D3E-81E6-BAE16AABF9FA}" destId="{8DB88150-1ACA-4633-A8D6-7306E0767C26}" srcOrd="0" destOrd="0" presId="urn:microsoft.com/office/officeart/2005/8/layout/orgChart1"/>
    <dgm:cxn modelId="{C0DAB870-D2D5-458D-BD1F-01FA1163972B}" type="presParOf" srcId="{8DB88150-1ACA-4633-A8D6-7306E0767C26}" destId="{3D22FDCB-85DC-456D-82EC-6ECB86283AEF}" srcOrd="0" destOrd="0" presId="urn:microsoft.com/office/officeart/2005/8/layout/orgChart1"/>
    <dgm:cxn modelId="{368AD02D-F6E0-4CE7-A2F7-B7883E6A6A58}" type="presParOf" srcId="{8DB88150-1ACA-4633-A8D6-7306E0767C26}" destId="{218F8EB1-9C2D-4AAF-B79F-15BB3CAC3819}" srcOrd="1" destOrd="0" presId="urn:microsoft.com/office/officeart/2005/8/layout/orgChart1"/>
    <dgm:cxn modelId="{E0BFC3BE-CC5B-451A-B571-33DA98F3C0A1}" type="presParOf" srcId="{E983A6FF-325F-4D3E-81E6-BAE16AABF9FA}" destId="{2629C60E-A93A-4CF1-A88D-B1BDF021E80E}" srcOrd="1" destOrd="0" presId="urn:microsoft.com/office/officeart/2005/8/layout/orgChart1"/>
    <dgm:cxn modelId="{AFC967A3-BE04-4D28-BAFE-4937C3BEDD59}" type="presParOf" srcId="{E983A6FF-325F-4D3E-81E6-BAE16AABF9FA}" destId="{1F6F1548-4088-45B1-A5C4-BC59709C0D4D}" srcOrd="2" destOrd="0" presId="urn:microsoft.com/office/officeart/2005/8/layout/orgChart1"/>
    <dgm:cxn modelId="{E9B92AE4-48E9-4DCE-A583-0A5805EED323}" type="presParOf" srcId="{5E473A0B-20DF-4C55-884B-75836094627C}" destId="{08CAF21A-236E-4D25-AF1F-7793EC9C0C77}" srcOrd="2" destOrd="0" presId="urn:microsoft.com/office/officeart/2005/8/layout/orgChart1"/>
    <dgm:cxn modelId="{F1220525-BF4B-412C-8F1F-6A98978E8998}" type="presParOf" srcId="{5E473A0B-20DF-4C55-884B-75836094627C}" destId="{F25E598A-AF0E-4B2C-8068-12DB14AD32AC}" srcOrd="3" destOrd="0" presId="urn:microsoft.com/office/officeart/2005/8/layout/orgChart1"/>
    <dgm:cxn modelId="{F4684761-1553-4C7A-83D9-7CB8C269BDB2}" type="presParOf" srcId="{F25E598A-AF0E-4B2C-8068-12DB14AD32AC}" destId="{DE18A157-74C6-4CC5-AD06-7A79D1FBEE13}" srcOrd="0" destOrd="0" presId="urn:microsoft.com/office/officeart/2005/8/layout/orgChart1"/>
    <dgm:cxn modelId="{06760501-2E49-4370-A9BA-46D3B5EC1A43}" type="presParOf" srcId="{DE18A157-74C6-4CC5-AD06-7A79D1FBEE13}" destId="{5DEC2CA5-EFC5-45FE-8F62-72FDFCBB020D}" srcOrd="0" destOrd="0" presId="urn:microsoft.com/office/officeart/2005/8/layout/orgChart1"/>
    <dgm:cxn modelId="{27A197F6-22F0-4FFF-AA2F-B95CB0939D89}" type="presParOf" srcId="{DE18A157-74C6-4CC5-AD06-7A79D1FBEE13}" destId="{DB777539-C248-4621-A196-9E2C1D14CA39}" srcOrd="1" destOrd="0" presId="urn:microsoft.com/office/officeart/2005/8/layout/orgChart1"/>
    <dgm:cxn modelId="{F3D0F083-1AF7-4665-AD6D-2B49A7C0C68F}" type="presParOf" srcId="{F25E598A-AF0E-4B2C-8068-12DB14AD32AC}" destId="{5F12C615-32D9-4CC8-92DA-E29DA3D0D4DA}" srcOrd="1" destOrd="0" presId="urn:microsoft.com/office/officeart/2005/8/layout/orgChart1"/>
    <dgm:cxn modelId="{D89A587D-4DB1-472C-87FD-B09D1395034B}" type="presParOf" srcId="{F25E598A-AF0E-4B2C-8068-12DB14AD32AC}" destId="{7F42FC9D-93C4-43E4-B133-C5311EBABF8E}" srcOrd="2" destOrd="0" presId="urn:microsoft.com/office/officeart/2005/8/layout/orgChart1"/>
    <dgm:cxn modelId="{63219B53-7388-45F8-8CE6-B19B5781F5DC}" type="presParOf" srcId="{5E473A0B-20DF-4C55-884B-75836094627C}" destId="{28CFC142-092B-4FFB-9186-E3FA3537B177}" srcOrd="4" destOrd="0" presId="urn:microsoft.com/office/officeart/2005/8/layout/orgChart1"/>
    <dgm:cxn modelId="{EAFB5AD0-ED90-4600-8D90-39F74593CECE}" type="presParOf" srcId="{5E473A0B-20DF-4C55-884B-75836094627C}" destId="{8C4F8312-B9CA-41E7-A1F2-B318F32F4D5B}" srcOrd="5" destOrd="0" presId="urn:microsoft.com/office/officeart/2005/8/layout/orgChart1"/>
    <dgm:cxn modelId="{15FACF50-2A40-4387-906B-D239A7704EE9}" type="presParOf" srcId="{8C4F8312-B9CA-41E7-A1F2-B318F32F4D5B}" destId="{F65AECED-548F-40BA-B44E-C061E8A5CF76}" srcOrd="0" destOrd="0" presId="urn:microsoft.com/office/officeart/2005/8/layout/orgChart1"/>
    <dgm:cxn modelId="{427EF036-22FF-427C-9CFE-1B70350C66BA}" type="presParOf" srcId="{F65AECED-548F-40BA-B44E-C061E8A5CF76}" destId="{BD1587F6-6C02-48B4-97DF-10B2FF2576E3}" srcOrd="0" destOrd="0" presId="urn:microsoft.com/office/officeart/2005/8/layout/orgChart1"/>
    <dgm:cxn modelId="{9D3FF52B-89C3-4F70-9FD3-D0D613A33DEF}" type="presParOf" srcId="{F65AECED-548F-40BA-B44E-C061E8A5CF76}" destId="{A571907C-8D4D-4E66-84DF-E933F21059F0}" srcOrd="1" destOrd="0" presId="urn:microsoft.com/office/officeart/2005/8/layout/orgChart1"/>
    <dgm:cxn modelId="{2DC5A114-C23C-4896-9D0A-EDA419615192}" type="presParOf" srcId="{8C4F8312-B9CA-41E7-A1F2-B318F32F4D5B}" destId="{7EE548E7-9AC2-4F92-A458-02722848C475}" srcOrd="1" destOrd="0" presId="urn:microsoft.com/office/officeart/2005/8/layout/orgChart1"/>
    <dgm:cxn modelId="{DAF1C671-7B0B-4844-A2F4-EC35F3FA9C59}" type="presParOf" srcId="{8C4F8312-B9CA-41E7-A1F2-B318F32F4D5B}" destId="{59394C2D-827B-4648-B444-04B9BE671F09}" srcOrd="2" destOrd="0" presId="urn:microsoft.com/office/officeart/2005/8/layout/orgChart1"/>
    <dgm:cxn modelId="{95AC5E02-86EE-475B-91D7-C14C940E93A9}" type="presParOf" srcId="{5E473A0B-20DF-4C55-884B-75836094627C}" destId="{C1E98BB6-1223-4BEC-9933-A03F082AFD0B}" srcOrd="6" destOrd="0" presId="urn:microsoft.com/office/officeart/2005/8/layout/orgChart1"/>
    <dgm:cxn modelId="{28B83FE2-1AC6-47DB-B862-B274ACAD3918}" type="presParOf" srcId="{5E473A0B-20DF-4C55-884B-75836094627C}" destId="{F07EDE1F-34BF-44E0-BDED-1BC0F7023537}" srcOrd="7" destOrd="0" presId="urn:microsoft.com/office/officeart/2005/8/layout/orgChart1"/>
    <dgm:cxn modelId="{688241C5-AEC4-45E2-9D17-FA7322BC9602}" type="presParOf" srcId="{F07EDE1F-34BF-44E0-BDED-1BC0F7023537}" destId="{2824F1CD-879A-46CA-B420-10B3B9FA7EAA}" srcOrd="0" destOrd="0" presId="urn:microsoft.com/office/officeart/2005/8/layout/orgChart1"/>
    <dgm:cxn modelId="{379BB92A-C92C-4A28-8C81-7BE9E5BA9FB5}" type="presParOf" srcId="{2824F1CD-879A-46CA-B420-10B3B9FA7EAA}" destId="{E7A400A8-F812-4126-8484-7101EFE7F168}" srcOrd="0" destOrd="0" presId="urn:microsoft.com/office/officeart/2005/8/layout/orgChart1"/>
    <dgm:cxn modelId="{C8C2AAA8-43DD-4F77-A6B9-04C05E6775B0}" type="presParOf" srcId="{2824F1CD-879A-46CA-B420-10B3B9FA7EAA}" destId="{60708D31-2137-4F23-8506-11E17AE0575C}" srcOrd="1" destOrd="0" presId="urn:microsoft.com/office/officeart/2005/8/layout/orgChart1"/>
    <dgm:cxn modelId="{9CCE5134-F418-4A89-9A26-6DA2947DFD32}" type="presParOf" srcId="{F07EDE1F-34BF-44E0-BDED-1BC0F7023537}" destId="{90B502BF-E9D7-4EDD-92EF-6A3BF00E0099}" srcOrd="1" destOrd="0" presId="urn:microsoft.com/office/officeart/2005/8/layout/orgChart1"/>
    <dgm:cxn modelId="{9784B4B4-90AF-44BA-8DCB-0D67ADC5D3B8}" type="presParOf" srcId="{F07EDE1F-34BF-44E0-BDED-1BC0F7023537}" destId="{36BB44DC-7748-42FD-9889-C4D44A81406B}" srcOrd="2" destOrd="0" presId="urn:microsoft.com/office/officeart/2005/8/layout/orgChart1"/>
    <dgm:cxn modelId="{4510253C-5D0F-4936-91D5-8FF23AAA5213}" type="presParOf" srcId="{5E473A0B-20DF-4C55-884B-75836094627C}" destId="{84F9EACF-3E7D-4AFF-8C62-3698B76A202B}" srcOrd="8" destOrd="0" presId="urn:microsoft.com/office/officeart/2005/8/layout/orgChart1"/>
    <dgm:cxn modelId="{3973545E-D799-406E-95F5-81D1A412FB8C}" type="presParOf" srcId="{5E473A0B-20DF-4C55-884B-75836094627C}" destId="{84DECD23-7852-45AA-A4AC-F781EBAD6127}" srcOrd="9" destOrd="0" presId="urn:microsoft.com/office/officeart/2005/8/layout/orgChart1"/>
    <dgm:cxn modelId="{03BAF77D-FCA9-49FE-B106-B9B05287AAE1}" type="presParOf" srcId="{84DECD23-7852-45AA-A4AC-F781EBAD6127}" destId="{F648C966-80B1-40E4-A772-5BA6AAEEBB21}" srcOrd="0" destOrd="0" presId="urn:microsoft.com/office/officeart/2005/8/layout/orgChart1"/>
    <dgm:cxn modelId="{087BDD1E-E143-4D6F-9570-E3346E4E4000}" type="presParOf" srcId="{F648C966-80B1-40E4-A772-5BA6AAEEBB21}" destId="{52F58279-569A-4D8B-8C69-40630ACF452F}" srcOrd="0" destOrd="0" presId="urn:microsoft.com/office/officeart/2005/8/layout/orgChart1"/>
    <dgm:cxn modelId="{A6DED19F-15A5-4BF4-BBB4-E9F138B41B79}" type="presParOf" srcId="{F648C966-80B1-40E4-A772-5BA6AAEEBB21}" destId="{36523B66-ECC4-4974-B371-C269DC092B5C}" srcOrd="1" destOrd="0" presId="urn:microsoft.com/office/officeart/2005/8/layout/orgChart1"/>
    <dgm:cxn modelId="{23FEEAE8-F481-43DC-A2DC-D8BFC9AEBC37}" type="presParOf" srcId="{84DECD23-7852-45AA-A4AC-F781EBAD6127}" destId="{E93B0634-9EF6-4723-9A1C-76CE057D9537}" srcOrd="1" destOrd="0" presId="urn:microsoft.com/office/officeart/2005/8/layout/orgChart1"/>
    <dgm:cxn modelId="{E833D72A-3FA5-41D8-8181-CB29C5936279}" type="presParOf" srcId="{84DECD23-7852-45AA-A4AC-F781EBAD6127}" destId="{FF5FBBD3-EBBA-4D02-8805-168A03301BC5}" srcOrd="2" destOrd="0" presId="urn:microsoft.com/office/officeart/2005/8/layout/orgChart1"/>
    <dgm:cxn modelId="{45B5EBAE-668A-40B3-B56C-258AD693CFC0}" type="presParOf" srcId="{5E473A0B-20DF-4C55-884B-75836094627C}" destId="{D0D47155-223A-46DA-9CCC-27464F3ECD1C}" srcOrd="10" destOrd="0" presId="urn:microsoft.com/office/officeart/2005/8/layout/orgChart1"/>
    <dgm:cxn modelId="{1DAC7368-0886-4B37-B3B9-4498AF99CB21}" type="presParOf" srcId="{5E473A0B-20DF-4C55-884B-75836094627C}" destId="{A5D6D792-3323-4ADE-B926-FCC1F91E97B3}" srcOrd="11" destOrd="0" presId="urn:microsoft.com/office/officeart/2005/8/layout/orgChart1"/>
    <dgm:cxn modelId="{BC73A479-A854-44F9-A24D-1824F4B28B96}" type="presParOf" srcId="{A5D6D792-3323-4ADE-B926-FCC1F91E97B3}" destId="{12A62488-47E8-4022-9D9A-C09DB401B08D}" srcOrd="0" destOrd="0" presId="urn:microsoft.com/office/officeart/2005/8/layout/orgChart1"/>
    <dgm:cxn modelId="{397784C7-9EEF-4675-9362-0D3D69BC7F68}" type="presParOf" srcId="{12A62488-47E8-4022-9D9A-C09DB401B08D}" destId="{D40D287C-CEAB-4E94-93C4-D7F033275E4C}" srcOrd="0" destOrd="0" presId="urn:microsoft.com/office/officeart/2005/8/layout/orgChart1"/>
    <dgm:cxn modelId="{8D4BA744-E957-4E9E-8FE6-A05C6854ED56}" type="presParOf" srcId="{12A62488-47E8-4022-9D9A-C09DB401B08D}" destId="{5491A3BD-E6C6-43DC-8B3C-779A6FDBE24A}" srcOrd="1" destOrd="0" presId="urn:microsoft.com/office/officeart/2005/8/layout/orgChart1"/>
    <dgm:cxn modelId="{3F75DDB3-8189-4005-808E-1C4C02459FBD}" type="presParOf" srcId="{A5D6D792-3323-4ADE-B926-FCC1F91E97B3}" destId="{3F5B4352-0548-4741-8377-84D48467B732}" srcOrd="1" destOrd="0" presId="urn:microsoft.com/office/officeart/2005/8/layout/orgChart1"/>
    <dgm:cxn modelId="{4CE48119-F790-4861-BFC7-C5DC197FF35C}" type="presParOf" srcId="{A5D6D792-3323-4ADE-B926-FCC1F91E97B3}" destId="{40A619E7-ABB6-483C-A08B-A30A6EBD4F54}" srcOrd="2" destOrd="0" presId="urn:microsoft.com/office/officeart/2005/8/layout/orgChart1"/>
    <dgm:cxn modelId="{04171996-A9DF-4422-9F02-B56C4B7D2CA0}" type="presParOf" srcId="{BD19C11F-21B9-4F9D-AF3E-07BAA701E52C}" destId="{6B3C5872-5DDA-4DF8-8359-F38FF77E175D}" srcOrd="2" destOrd="0" presId="urn:microsoft.com/office/officeart/2005/8/layout/orgChart1"/>
    <dgm:cxn modelId="{F600CFE5-86EB-48C4-84A2-FE690C3BD332}" type="presParOf" srcId="{B7E81FC4-E52D-4ACB-9CE2-6EF63789FA06}" destId="{473A11C8-47EF-4778-94FE-EF9A66AC29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6B747-78A5-436E-9C67-53616CAA72C1}">
      <dsp:nvSpPr>
        <dsp:cNvPr id="0" name=""/>
        <dsp:cNvSpPr/>
      </dsp:nvSpPr>
      <dsp:spPr>
        <a:xfrm>
          <a:off x="7930502" y="1621733"/>
          <a:ext cx="303265" cy="346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743"/>
              </a:lnTo>
              <a:lnTo>
                <a:pt x="303265" y="346574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F446F-B681-4E8B-BA62-4C64D9076D0C}">
      <dsp:nvSpPr>
        <dsp:cNvPr id="0" name=""/>
        <dsp:cNvSpPr/>
      </dsp:nvSpPr>
      <dsp:spPr>
        <a:xfrm>
          <a:off x="7930502" y="1621733"/>
          <a:ext cx="303265" cy="251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674"/>
              </a:lnTo>
              <a:lnTo>
                <a:pt x="303265" y="2515674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061CE-CE74-4C50-8B30-67D75709943A}">
      <dsp:nvSpPr>
        <dsp:cNvPr id="0" name=""/>
        <dsp:cNvSpPr/>
      </dsp:nvSpPr>
      <dsp:spPr>
        <a:xfrm>
          <a:off x="7930502" y="1621733"/>
          <a:ext cx="303265" cy="1565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606"/>
              </a:lnTo>
              <a:lnTo>
                <a:pt x="303265" y="156560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11A1B-0DB1-4577-B0CB-57B550B652D8}">
      <dsp:nvSpPr>
        <dsp:cNvPr id="0" name=""/>
        <dsp:cNvSpPr/>
      </dsp:nvSpPr>
      <dsp:spPr>
        <a:xfrm>
          <a:off x="7930502" y="1621733"/>
          <a:ext cx="303265" cy="61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37"/>
              </a:lnTo>
              <a:lnTo>
                <a:pt x="303265" y="61553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9ABE2-CBD6-48B6-8624-FECC14C7A7B4}">
      <dsp:nvSpPr>
        <dsp:cNvPr id="0" name=""/>
        <dsp:cNvSpPr/>
      </dsp:nvSpPr>
      <dsp:spPr>
        <a:xfrm>
          <a:off x="5446916" y="671664"/>
          <a:ext cx="3292295" cy="281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03"/>
              </a:lnTo>
              <a:lnTo>
                <a:pt x="3292295" y="140503"/>
              </a:lnTo>
              <a:lnTo>
                <a:pt x="3292295" y="28100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17860-BBEB-4F98-93D9-D42F01CBF066}">
      <dsp:nvSpPr>
        <dsp:cNvPr id="0" name=""/>
        <dsp:cNvSpPr/>
      </dsp:nvSpPr>
      <dsp:spPr>
        <a:xfrm>
          <a:off x="6243006" y="1621733"/>
          <a:ext cx="200718" cy="61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37"/>
              </a:lnTo>
              <a:lnTo>
                <a:pt x="200718" y="61553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6D677-ABE5-4835-9FA9-9D11B9A7C35D}">
      <dsp:nvSpPr>
        <dsp:cNvPr id="0" name=""/>
        <dsp:cNvSpPr/>
      </dsp:nvSpPr>
      <dsp:spPr>
        <a:xfrm>
          <a:off x="5446916" y="671664"/>
          <a:ext cx="1331340" cy="281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03"/>
              </a:lnTo>
              <a:lnTo>
                <a:pt x="1331340" y="140503"/>
              </a:lnTo>
              <a:lnTo>
                <a:pt x="1331340" y="28100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F2CDB-AACE-4B2D-8963-4FF812728B64}">
      <dsp:nvSpPr>
        <dsp:cNvPr id="0" name=""/>
        <dsp:cNvSpPr/>
      </dsp:nvSpPr>
      <dsp:spPr>
        <a:xfrm>
          <a:off x="4684091" y="1621733"/>
          <a:ext cx="809565" cy="281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03"/>
              </a:lnTo>
              <a:lnTo>
                <a:pt x="809565" y="140503"/>
              </a:lnTo>
              <a:lnTo>
                <a:pt x="809565" y="28100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0E0B0-1D38-4CCD-A375-9E0BA994BF53}">
      <dsp:nvSpPr>
        <dsp:cNvPr id="0" name=""/>
        <dsp:cNvSpPr/>
      </dsp:nvSpPr>
      <dsp:spPr>
        <a:xfrm>
          <a:off x="3339275" y="2571801"/>
          <a:ext cx="200718" cy="1565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606"/>
              </a:lnTo>
              <a:lnTo>
                <a:pt x="200718" y="156560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2CE65-E258-4ACE-876C-6E52C11D5E1E}">
      <dsp:nvSpPr>
        <dsp:cNvPr id="0" name=""/>
        <dsp:cNvSpPr/>
      </dsp:nvSpPr>
      <dsp:spPr>
        <a:xfrm>
          <a:off x="3339275" y="2571801"/>
          <a:ext cx="200718" cy="61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37"/>
              </a:lnTo>
              <a:lnTo>
                <a:pt x="200718" y="61553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49669-7968-40B2-89B1-5F3A3BC21EA6}">
      <dsp:nvSpPr>
        <dsp:cNvPr id="0" name=""/>
        <dsp:cNvSpPr/>
      </dsp:nvSpPr>
      <dsp:spPr>
        <a:xfrm>
          <a:off x="3874525" y="1621733"/>
          <a:ext cx="809565" cy="281006"/>
        </a:xfrm>
        <a:custGeom>
          <a:avLst/>
          <a:gdLst/>
          <a:ahLst/>
          <a:cxnLst/>
          <a:rect l="0" t="0" r="0" b="0"/>
          <a:pathLst>
            <a:path>
              <a:moveTo>
                <a:pt x="809565" y="0"/>
              </a:moveTo>
              <a:lnTo>
                <a:pt x="809565" y="140503"/>
              </a:lnTo>
              <a:lnTo>
                <a:pt x="0" y="140503"/>
              </a:lnTo>
              <a:lnTo>
                <a:pt x="0" y="28100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D75B7-3DDD-4426-A81D-34CFA1141C90}">
      <dsp:nvSpPr>
        <dsp:cNvPr id="0" name=""/>
        <dsp:cNvSpPr/>
      </dsp:nvSpPr>
      <dsp:spPr>
        <a:xfrm>
          <a:off x="4684091" y="671664"/>
          <a:ext cx="762824" cy="281006"/>
        </a:xfrm>
        <a:custGeom>
          <a:avLst/>
          <a:gdLst/>
          <a:ahLst/>
          <a:cxnLst/>
          <a:rect l="0" t="0" r="0" b="0"/>
          <a:pathLst>
            <a:path>
              <a:moveTo>
                <a:pt x="762824" y="0"/>
              </a:moveTo>
              <a:lnTo>
                <a:pt x="762824" y="140503"/>
              </a:lnTo>
              <a:lnTo>
                <a:pt x="0" y="140503"/>
              </a:lnTo>
              <a:lnTo>
                <a:pt x="0" y="28100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D59E-7E9E-4F2E-AFE6-71838B752380}">
      <dsp:nvSpPr>
        <dsp:cNvPr id="0" name=""/>
        <dsp:cNvSpPr/>
      </dsp:nvSpPr>
      <dsp:spPr>
        <a:xfrm>
          <a:off x="1320773" y="1621733"/>
          <a:ext cx="265558" cy="251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674"/>
              </a:lnTo>
              <a:lnTo>
                <a:pt x="265558" y="2515674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D4E91-CA52-4F86-A78A-9234FD2F37DE}">
      <dsp:nvSpPr>
        <dsp:cNvPr id="0" name=""/>
        <dsp:cNvSpPr/>
      </dsp:nvSpPr>
      <dsp:spPr>
        <a:xfrm>
          <a:off x="1320773" y="1621733"/>
          <a:ext cx="265558" cy="1565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606"/>
              </a:lnTo>
              <a:lnTo>
                <a:pt x="265558" y="156560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82567-2D0B-4943-8C5F-7E76FEB80FDA}">
      <dsp:nvSpPr>
        <dsp:cNvPr id="0" name=""/>
        <dsp:cNvSpPr/>
      </dsp:nvSpPr>
      <dsp:spPr>
        <a:xfrm>
          <a:off x="1320773" y="1621733"/>
          <a:ext cx="265558" cy="61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37"/>
              </a:lnTo>
              <a:lnTo>
                <a:pt x="265558" y="61553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46BC3-E3FE-4600-9924-C7845AFB44CD}">
      <dsp:nvSpPr>
        <dsp:cNvPr id="0" name=""/>
        <dsp:cNvSpPr/>
      </dsp:nvSpPr>
      <dsp:spPr>
        <a:xfrm>
          <a:off x="2028930" y="671664"/>
          <a:ext cx="3417985" cy="281006"/>
        </a:xfrm>
        <a:custGeom>
          <a:avLst/>
          <a:gdLst/>
          <a:ahLst/>
          <a:cxnLst/>
          <a:rect l="0" t="0" r="0" b="0"/>
          <a:pathLst>
            <a:path>
              <a:moveTo>
                <a:pt x="3417985" y="0"/>
              </a:moveTo>
              <a:lnTo>
                <a:pt x="3417985" y="140503"/>
              </a:lnTo>
              <a:lnTo>
                <a:pt x="0" y="140503"/>
              </a:lnTo>
              <a:lnTo>
                <a:pt x="0" y="28100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0D585-8D37-49F4-B923-98ADE5D4F274}">
      <dsp:nvSpPr>
        <dsp:cNvPr id="0" name=""/>
        <dsp:cNvSpPr/>
      </dsp:nvSpPr>
      <dsp:spPr>
        <a:xfrm>
          <a:off x="4127170" y="2602"/>
          <a:ext cx="2639491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Head </a:t>
          </a:r>
          <a:r>
            <a:rPr lang="de-DE" sz="1300" kern="1200" err="1"/>
            <a:t>of</a:t>
          </a:r>
          <a:r>
            <a:rPr lang="de-DE" sz="1300" kern="1200"/>
            <a:t> </a:t>
          </a:r>
          <a:r>
            <a:rPr lang="de-DE" sz="1300" kern="1200" err="1"/>
            <a:t>Organization</a:t>
          </a:r>
          <a:br>
            <a:rPr lang="de-DE" sz="1300" kern="1200"/>
          </a:br>
          <a:r>
            <a:rPr lang="de-DE" sz="1300" kern="1200"/>
            <a:t>Henning Faas</a:t>
          </a:r>
        </a:p>
      </dsp:txBody>
      <dsp:txXfrm>
        <a:off x="4127170" y="2602"/>
        <a:ext cx="2639491" cy="669062"/>
      </dsp:txXfrm>
    </dsp:sp>
    <dsp:sp modelId="{774E9366-1874-4762-9886-EBEDC0349706}">
      <dsp:nvSpPr>
        <dsp:cNvPr id="0" name=""/>
        <dsp:cNvSpPr/>
      </dsp:nvSpPr>
      <dsp:spPr>
        <a:xfrm>
          <a:off x="1143734" y="952670"/>
          <a:ext cx="1770392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Technical Committee</a:t>
          </a:r>
          <a:br>
            <a:rPr lang="de-DE" sz="1300" kern="1200"/>
          </a:br>
          <a:r>
            <a:rPr lang="de-DE" sz="1300" kern="1200"/>
            <a:t>Nigel </a:t>
          </a:r>
          <a:r>
            <a:rPr lang="de-DE" sz="1300" kern="1200" err="1"/>
            <a:t>Winkley</a:t>
          </a:r>
          <a:endParaRPr lang="de-DE" sz="1300" kern="1200"/>
        </a:p>
      </dsp:txBody>
      <dsp:txXfrm>
        <a:off x="1143734" y="952670"/>
        <a:ext cx="1770392" cy="669062"/>
      </dsp:txXfrm>
    </dsp:sp>
    <dsp:sp modelId="{E041B3EC-8AE5-4BF2-80A3-883D3C173358}">
      <dsp:nvSpPr>
        <dsp:cNvPr id="0" name=""/>
        <dsp:cNvSpPr/>
      </dsp:nvSpPr>
      <dsp:spPr>
        <a:xfrm>
          <a:off x="1586332" y="1902739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Measurer</a:t>
          </a:r>
          <a:br>
            <a:rPr lang="de-DE" sz="1300" kern="1200"/>
          </a:br>
          <a:r>
            <a:rPr lang="de-DE" sz="1300" kern="1200"/>
            <a:t>Ingo Jung</a:t>
          </a:r>
        </a:p>
      </dsp:txBody>
      <dsp:txXfrm>
        <a:off x="1586332" y="1902739"/>
        <a:ext cx="1338124" cy="669062"/>
      </dsp:txXfrm>
    </dsp:sp>
    <dsp:sp modelId="{C363A638-60E5-4731-AA67-1E70E6FD5FAE}">
      <dsp:nvSpPr>
        <dsp:cNvPr id="0" name=""/>
        <dsp:cNvSpPr/>
      </dsp:nvSpPr>
      <dsp:spPr>
        <a:xfrm>
          <a:off x="1586332" y="2852808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Measurer</a:t>
          </a:r>
          <a:br>
            <a:rPr lang="de-DE" sz="1300" kern="1200"/>
          </a:br>
          <a:r>
            <a:rPr lang="de-DE" sz="1300" kern="1200"/>
            <a:t>Volker Schwarz</a:t>
          </a:r>
        </a:p>
      </dsp:txBody>
      <dsp:txXfrm>
        <a:off x="1586332" y="2852808"/>
        <a:ext cx="1338124" cy="669062"/>
      </dsp:txXfrm>
    </dsp:sp>
    <dsp:sp modelId="{F9110410-C545-4844-B249-9285A7DAA459}">
      <dsp:nvSpPr>
        <dsp:cNvPr id="0" name=""/>
        <dsp:cNvSpPr/>
      </dsp:nvSpPr>
      <dsp:spPr>
        <a:xfrm>
          <a:off x="1586332" y="3802876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Measurer</a:t>
          </a:r>
          <a:br>
            <a:rPr lang="de-DE" sz="1300" kern="1200"/>
          </a:br>
          <a:r>
            <a:rPr lang="de-DE" sz="1300" kern="1200"/>
            <a:t>Gerhard Schmitt</a:t>
          </a:r>
        </a:p>
      </dsp:txBody>
      <dsp:txXfrm>
        <a:off x="1586332" y="3802876"/>
        <a:ext cx="1338124" cy="669062"/>
      </dsp:txXfrm>
    </dsp:sp>
    <dsp:sp modelId="{BD694FF9-4536-4371-BC70-1332666E819A}">
      <dsp:nvSpPr>
        <dsp:cNvPr id="0" name=""/>
        <dsp:cNvSpPr/>
      </dsp:nvSpPr>
      <dsp:spPr>
        <a:xfrm>
          <a:off x="3808335" y="952670"/>
          <a:ext cx="1751511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On Site Management</a:t>
          </a:r>
          <a:br>
            <a:rPr lang="de-DE" sz="1300" kern="1200"/>
          </a:br>
          <a:r>
            <a:rPr lang="de-DE" sz="1300" kern="1200"/>
            <a:t>Ralf Kratz</a:t>
          </a:r>
        </a:p>
      </dsp:txBody>
      <dsp:txXfrm>
        <a:off x="3808335" y="952670"/>
        <a:ext cx="1751511" cy="669062"/>
      </dsp:txXfrm>
    </dsp:sp>
    <dsp:sp modelId="{1F41B2D7-09A8-44E0-BA0D-98EC8D90D224}">
      <dsp:nvSpPr>
        <dsp:cNvPr id="0" name=""/>
        <dsp:cNvSpPr/>
      </dsp:nvSpPr>
      <dsp:spPr>
        <a:xfrm>
          <a:off x="3205463" y="1902739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Beachmaster</a:t>
          </a:r>
          <a:br>
            <a:rPr lang="de-DE" sz="1300" kern="1200"/>
          </a:br>
          <a:r>
            <a:rPr lang="de-DE" sz="1300" kern="1200"/>
            <a:t>Jürgen Eiermann</a:t>
          </a:r>
        </a:p>
      </dsp:txBody>
      <dsp:txXfrm>
        <a:off x="3205463" y="1902739"/>
        <a:ext cx="1338124" cy="669062"/>
      </dsp:txXfrm>
    </dsp:sp>
    <dsp:sp modelId="{A6BB93E6-05F5-45F4-BA50-25F76D747BA3}">
      <dsp:nvSpPr>
        <dsp:cNvPr id="0" name=""/>
        <dsp:cNvSpPr/>
      </dsp:nvSpPr>
      <dsp:spPr>
        <a:xfrm>
          <a:off x="3539994" y="2852808"/>
          <a:ext cx="1998596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On </a:t>
          </a:r>
          <a:r>
            <a:rPr lang="de-DE" sz="1300" kern="1200" err="1"/>
            <a:t>Water</a:t>
          </a:r>
          <a:r>
            <a:rPr lang="de-DE" sz="1300" kern="1200"/>
            <a:t> Management</a:t>
          </a:r>
          <a:br>
            <a:rPr lang="de-DE" sz="1300" kern="1200"/>
          </a:br>
          <a:r>
            <a:rPr lang="de-DE" sz="1300" kern="1200"/>
            <a:t>Walter </a:t>
          </a:r>
          <a:r>
            <a:rPr lang="de-DE" sz="1300" kern="1200" err="1"/>
            <a:t>Luitz</a:t>
          </a:r>
          <a:endParaRPr lang="de-DE" sz="1300" kern="1200"/>
        </a:p>
      </dsp:txBody>
      <dsp:txXfrm>
        <a:off x="3539994" y="2852808"/>
        <a:ext cx="1998596" cy="669062"/>
      </dsp:txXfrm>
    </dsp:sp>
    <dsp:sp modelId="{15A28791-6F7D-4E2E-82D2-9CB62A41F7D0}">
      <dsp:nvSpPr>
        <dsp:cNvPr id="0" name=""/>
        <dsp:cNvSpPr/>
      </dsp:nvSpPr>
      <dsp:spPr>
        <a:xfrm>
          <a:off x="3539994" y="3802876"/>
          <a:ext cx="1998596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On </a:t>
          </a:r>
          <a:r>
            <a:rPr lang="de-DE" sz="1300" kern="1200" err="1"/>
            <a:t>Water</a:t>
          </a:r>
          <a:r>
            <a:rPr lang="de-DE" sz="1300" kern="1200"/>
            <a:t> Management </a:t>
          </a:r>
          <a:br>
            <a:rPr lang="de-DE" sz="1300" kern="1200"/>
          </a:br>
          <a:r>
            <a:rPr lang="de-DE" sz="1300" kern="1200"/>
            <a:t>Helmut Tiedemann</a:t>
          </a:r>
        </a:p>
      </dsp:txBody>
      <dsp:txXfrm>
        <a:off x="3539994" y="3802876"/>
        <a:ext cx="1998596" cy="669062"/>
      </dsp:txXfrm>
    </dsp:sp>
    <dsp:sp modelId="{4093AA86-3813-476E-A572-CCD1B743F7B2}">
      <dsp:nvSpPr>
        <dsp:cNvPr id="0" name=""/>
        <dsp:cNvSpPr/>
      </dsp:nvSpPr>
      <dsp:spPr>
        <a:xfrm>
          <a:off x="4824594" y="1902739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Overnight</a:t>
          </a:r>
          <a:r>
            <a:rPr lang="de-DE" sz="1300" kern="1200"/>
            <a:t> Security</a:t>
          </a:r>
          <a:br>
            <a:rPr lang="de-DE" sz="1300" kern="1200"/>
          </a:br>
          <a:r>
            <a:rPr lang="de-DE" sz="1300" kern="1200"/>
            <a:t>Walter </a:t>
          </a:r>
          <a:r>
            <a:rPr lang="de-DE" sz="1300" kern="1200" err="1"/>
            <a:t>Luitz</a:t>
          </a:r>
          <a:endParaRPr lang="de-DE" sz="1300" kern="1200"/>
        </a:p>
      </dsp:txBody>
      <dsp:txXfrm>
        <a:off x="4824594" y="1902739"/>
        <a:ext cx="1338124" cy="669062"/>
      </dsp:txXfrm>
    </dsp:sp>
    <dsp:sp modelId="{ABF268BD-01D6-4A49-9D5B-664BB796810A}">
      <dsp:nvSpPr>
        <dsp:cNvPr id="0" name=""/>
        <dsp:cNvSpPr/>
      </dsp:nvSpPr>
      <dsp:spPr>
        <a:xfrm>
          <a:off x="6109194" y="952670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Social</a:t>
          </a:r>
          <a:r>
            <a:rPr lang="de-DE" sz="1300" kern="1200"/>
            <a:t> Committee</a:t>
          </a:r>
          <a:br>
            <a:rPr lang="de-DE" sz="1300" kern="1200"/>
          </a:br>
          <a:r>
            <a:rPr lang="de-DE" sz="1300" kern="1200"/>
            <a:t>Andrea Hölscher</a:t>
          </a:r>
        </a:p>
      </dsp:txBody>
      <dsp:txXfrm>
        <a:off x="6109194" y="952670"/>
        <a:ext cx="1338124" cy="669062"/>
      </dsp:txXfrm>
    </dsp:sp>
    <dsp:sp modelId="{55D5EF4B-8796-4C10-8904-C42D05D0D09C}">
      <dsp:nvSpPr>
        <dsp:cNvPr id="0" name=""/>
        <dsp:cNvSpPr/>
      </dsp:nvSpPr>
      <dsp:spPr>
        <a:xfrm>
          <a:off x="6443725" y="1902739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Social</a:t>
          </a:r>
          <a:r>
            <a:rPr lang="de-DE" sz="1300" kern="1200"/>
            <a:t> Committee</a:t>
          </a:r>
          <a:br>
            <a:rPr lang="de-DE" sz="1300" kern="1200"/>
          </a:br>
          <a:r>
            <a:rPr lang="de-DE" sz="1300" kern="1200"/>
            <a:t>Rainer Blüm</a:t>
          </a:r>
        </a:p>
      </dsp:txBody>
      <dsp:txXfrm>
        <a:off x="6443725" y="1902739"/>
        <a:ext cx="1338124" cy="669062"/>
      </dsp:txXfrm>
    </dsp:sp>
    <dsp:sp modelId="{B18AFA18-3314-48AB-9C8C-FFF1A20EC489}">
      <dsp:nvSpPr>
        <dsp:cNvPr id="0" name=""/>
        <dsp:cNvSpPr/>
      </dsp:nvSpPr>
      <dsp:spPr>
        <a:xfrm>
          <a:off x="7728325" y="952670"/>
          <a:ext cx="2021772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u="none" kern="1200"/>
            <a:t>Marketing and Publicity</a:t>
          </a:r>
          <a:br>
            <a:rPr lang="de-DE" sz="1300" b="0" i="0" u="none" kern="1200"/>
          </a:br>
          <a:r>
            <a:rPr lang="de-DE" sz="1300" b="0" i="0" u="none" kern="1200"/>
            <a:t>Ulli Falkenstein</a:t>
          </a:r>
          <a:endParaRPr lang="de-DE" sz="1300" kern="1200"/>
        </a:p>
      </dsp:txBody>
      <dsp:txXfrm>
        <a:off x="7728325" y="952670"/>
        <a:ext cx="2021772" cy="669062"/>
      </dsp:txXfrm>
    </dsp:sp>
    <dsp:sp modelId="{048D05D7-510C-4160-A11A-82269E75AB0D}">
      <dsp:nvSpPr>
        <dsp:cNvPr id="0" name=""/>
        <dsp:cNvSpPr/>
      </dsp:nvSpPr>
      <dsp:spPr>
        <a:xfrm>
          <a:off x="8233768" y="1902739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err="1"/>
            <a:t>Photographer</a:t>
          </a:r>
          <a:br>
            <a:rPr lang="de-DE" sz="1300" kern="1200"/>
          </a:br>
          <a:r>
            <a:rPr lang="de-DE" sz="1300" kern="1200"/>
            <a:t>Alessia </a:t>
          </a:r>
          <a:r>
            <a:rPr lang="de-DE" sz="1300" kern="1200" err="1"/>
            <a:t>Cargnani</a:t>
          </a:r>
          <a:endParaRPr lang="de-DE" sz="1300" kern="1200"/>
        </a:p>
      </dsp:txBody>
      <dsp:txXfrm>
        <a:off x="8233768" y="1902739"/>
        <a:ext cx="1338124" cy="669062"/>
      </dsp:txXfrm>
    </dsp:sp>
    <dsp:sp modelId="{7FD2BD7A-7EB7-419B-9442-619AA4BBFEC4}">
      <dsp:nvSpPr>
        <dsp:cNvPr id="0" name=""/>
        <dsp:cNvSpPr/>
      </dsp:nvSpPr>
      <dsp:spPr>
        <a:xfrm>
          <a:off x="8233768" y="2852808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Video </a:t>
          </a:r>
          <a:r>
            <a:rPr lang="de-DE" sz="1300" kern="1200" err="1"/>
            <a:t>Camera</a:t>
          </a:r>
          <a:br>
            <a:rPr lang="de-DE" sz="1300" kern="1200"/>
          </a:br>
          <a:r>
            <a:rPr lang="de-DE" sz="1300" kern="1200"/>
            <a:t>Darius Faas</a:t>
          </a:r>
        </a:p>
      </dsp:txBody>
      <dsp:txXfrm>
        <a:off x="8233768" y="2852808"/>
        <a:ext cx="1338124" cy="669062"/>
      </dsp:txXfrm>
    </dsp:sp>
    <dsp:sp modelId="{10F8C302-D023-4207-A152-5ED63C3090BE}">
      <dsp:nvSpPr>
        <dsp:cNvPr id="0" name=""/>
        <dsp:cNvSpPr/>
      </dsp:nvSpPr>
      <dsp:spPr>
        <a:xfrm>
          <a:off x="8233768" y="3802876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Video Interview</a:t>
          </a:r>
          <a:br>
            <a:rPr lang="de-DE" sz="1300" kern="1200"/>
          </a:br>
          <a:r>
            <a:rPr lang="de-DE" sz="1300" kern="1200"/>
            <a:t>Cindy Andrews</a:t>
          </a:r>
        </a:p>
      </dsp:txBody>
      <dsp:txXfrm>
        <a:off x="8233768" y="3802876"/>
        <a:ext cx="1338124" cy="669062"/>
      </dsp:txXfrm>
    </dsp:sp>
    <dsp:sp modelId="{2E5439B3-E649-4D32-A4FA-F2EC85F632E6}">
      <dsp:nvSpPr>
        <dsp:cNvPr id="0" name=""/>
        <dsp:cNvSpPr/>
      </dsp:nvSpPr>
      <dsp:spPr>
        <a:xfrm>
          <a:off x="8233768" y="4752945"/>
          <a:ext cx="1338124" cy="669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Quadrocopter</a:t>
          </a:r>
          <a:br>
            <a:rPr lang="de-DE" sz="1300" kern="1200"/>
          </a:br>
          <a:r>
            <a:rPr lang="de-DE" sz="1300" kern="1200"/>
            <a:t>Andy Finger</a:t>
          </a:r>
        </a:p>
      </dsp:txBody>
      <dsp:txXfrm>
        <a:off x="8233768" y="4752945"/>
        <a:ext cx="1338124" cy="669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47155-223A-46DA-9CCC-27464F3ECD1C}">
      <dsp:nvSpPr>
        <dsp:cNvPr id="0" name=""/>
        <dsp:cNvSpPr/>
      </dsp:nvSpPr>
      <dsp:spPr>
        <a:xfrm>
          <a:off x="7644665" y="1749478"/>
          <a:ext cx="151624" cy="271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796"/>
              </a:lnTo>
              <a:lnTo>
                <a:pt x="151624" y="271479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9EACF-3E7D-4AFF-8C62-3698B76A202B}">
      <dsp:nvSpPr>
        <dsp:cNvPr id="0" name=""/>
        <dsp:cNvSpPr/>
      </dsp:nvSpPr>
      <dsp:spPr>
        <a:xfrm>
          <a:off x="7493041" y="1749478"/>
          <a:ext cx="151624" cy="2714796"/>
        </a:xfrm>
        <a:custGeom>
          <a:avLst/>
          <a:gdLst/>
          <a:ahLst/>
          <a:cxnLst/>
          <a:rect l="0" t="0" r="0" b="0"/>
          <a:pathLst>
            <a:path>
              <a:moveTo>
                <a:pt x="151624" y="0"/>
              </a:moveTo>
              <a:lnTo>
                <a:pt x="151624" y="2714796"/>
              </a:lnTo>
              <a:lnTo>
                <a:pt x="0" y="2714796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98BB6-1223-4BEC-9933-A03F082AFD0B}">
      <dsp:nvSpPr>
        <dsp:cNvPr id="0" name=""/>
        <dsp:cNvSpPr/>
      </dsp:nvSpPr>
      <dsp:spPr>
        <a:xfrm>
          <a:off x="7644665" y="1749478"/>
          <a:ext cx="151624" cy="1689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27"/>
              </a:lnTo>
              <a:lnTo>
                <a:pt x="151624" y="168952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FC142-092B-4FFB-9186-E3FA3537B177}">
      <dsp:nvSpPr>
        <dsp:cNvPr id="0" name=""/>
        <dsp:cNvSpPr/>
      </dsp:nvSpPr>
      <dsp:spPr>
        <a:xfrm>
          <a:off x="7493041" y="1749478"/>
          <a:ext cx="151624" cy="1689527"/>
        </a:xfrm>
        <a:custGeom>
          <a:avLst/>
          <a:gdLst/>
          <a:ahLst/>
          <a:cxnLst/>
          <a:rect l="0" t="0" r="0" b="0"/>
          <a:pathLst>
            <a:path>
              <a:moveTo>
                <a:pt x="151624" y="0"/>
              </a:moveTo>
              <a:lnTo>
                <a:pt x="151624" y="1689527"/>
              </a:lnTo>
              <a:lnTo>
                <a:pt x="0" y="168952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AF21A-236E-4D25-AF1F-7793EC9C0C77}">
      <dsp:nvSpPr>
        <dsp:cNvPr id="0" name=""/>
        <dsp:cNvSpPr/>
      </dsp:nvSpPr>
      <dsp:spPr>
        <a:xfrm>
          <a:off x="7644665" y="1749478"/>
          <a:ext cx="151624" cy="6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258"/>
              </a:lnTo>
              <a:lnTo>
                <a:pt x="151624" y="66425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6532F-32B1-463E-B822-416054E59452}">
      <dsp:nvSpPr>
        <dsp:cNvPr id="0" name=""/>
        <dsp:cNvSpPr/>
      </dsp:nvSpPr>
      <dsp:spPr>
        <a:xfrm>
          <a:off x="7493041" y="1749478"/>
          <a:ext cx="151624" cy="664258"/>
        </a:xfrm>
        <a:custGeom>
          <a:avLst/>
          <a:gdLst/>
          <a:ahLst/>
          <a:cxnLst/>
          <a:rect l="0" t="0" r="0" b="0"/>
          <a:pathLst>
            <a:path>
              <a:moveTo>
                <a:pt x="151624" y="0"/>
              </a:moveTo>
              <a:lnTo>
                <a:pt x="151624" y="664258"/>
              </a:lnTo>
              <a:lnTo>
                <a:pt x="0" y="66425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BABE8-EA94-4178-80D7-6C736CB0B88D}">
      <dsp:nvSpPr>
        <dsp:cNvPr id="0" name=""/>
        <dsp:cNvSpPr/>
      </dsp:nvSpPr>
      <dsp:spPr>
        <a:xfrm>
          <a:off x="4406404" y="724209"/>
          <a:ext cx="3238261" cy="30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24"/>
              </a:lnTo>
              <a:lnTo>
                <a:pt x="3238261" y="151624"/>
              </a:lnTo>
              <a:lnTo>
                <a:pt x="3238261" y="303248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D03B-C3E3-4BD0-BB86-FB772E889A84}">
      <dsp:nvSpPr>
        <dsp:cNvPr id="0" name=""/>
        <dsp:cNvSpPr/>
      </dsp:nvSpPr>
      <dsp:spPr>
        <a:xfrm>
          <a:off x="4150087" y="1749478"/>
          <a:ext cx="151624" cy="1689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27"/>
              </a:lnTo>
              <a:lnTo>
                <a:pt x="151624" y="168952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7AEE6-C9EC-4CB9-B7A7-09EA2475C68A}">
      <dsp:nvSpPr>
        <dsp:cNvPr id="0" name=""/>
        <dsp:cNvSpPr/>
      </dsp:nvSpPr>
      <dsp:spPr>
        <a:xfrm>
          <a:off x="3998462" y="1749478"/>
          <a:ext cx="151624" cy="1689527"/>
        </a:xfrm>
        <a:custGeom>
          <a:avLst/>
          <a:gdLst/>
          <a:ahLst/>
          <a:cxnLst/>
          <a:rect l="0" t="0" r="0" b="0"/>
          <a:pathLst>
            <a:path>
              <a:moveTo>
                <a:pt x="151624" y="0"/>
              </a:moveTo>
              <a:lnTo>
                <a:pt x="151624" y="1689527"/>
              </a:lnTo>
              <a:lnTo>
                <a:pt x="0" y="168952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46F09-8E63-44B4-8E7A-CBD91A793929}">
      <dsp:nvSpPr>
        <dsp:cNvPr id="0" name=""/>
        <dsp:cNvSpPr/>
      </dsp:nvSpPr>
      <dsp:spPr>
        <a:xfrm>
          <a:off x="4150087" y="1749478"/>
          <a:ext cx="151624" cy="6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258"/>
              </a:lnTo>
              <a:lnTo>
                <a:pt x="151624" y="66425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654E9-7B4D-4410-8807-64A52DCBD8E9}">
      <dsp:nvSpPr>
        <dsp:cNvPr id="0" name=""/>
        <dsp:cNvSpPr/>
      </dsp:nvSpPr>
      <dsp:spPr>
        <a:xfrm>
          <a:off x="3998462" y="1749478"/>
          <a:ext cx="151624" cy="664258"/>
        </a:xfrm>
        <a:custGeom>
          <a:avLst/>
          <a:gdLst/>
          <a:ahLst/>
          <a:cxnLst/>
          <a:rect l="0" t="0" r="0" b="0"/>
          <a:pathLst>
            <a:path>
              <a:moveTo>
                <a:pt x="151624" y="0"/>
              </a:moveTo>
              <a:lnTo>
                <a:pt x="151624" y="664258"/>
              </a:lnTo>
              <a:lnTo>
                <a:pt x="0" y="66425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4D84E-1297-4167-AD67-030298FD01C9}">
      <dsp:nvSpPr>
        <dsp:cNvPr id="0" name=""/>
        <dsp:cNvSpPr/>
      </dsp:nvSpPr>
      <dsp:spPr>
        <a:xfrm>
          <a:off x="4150087" y="724209"/>
          <a:ext cx="256317" cy="303248"/>
        </a:xfrm>
        <a:custGeom>
          <a:avLst/>
          <a:gdLst/>
          <a:ahLst/>
          <a:cxnLst/>
          <a:rect l="0" t="0" r="0" b="0"/>
          <a:pathLst>
            <a:path>
              <a:moveTo>
                <a:pt x="256317" y="0"/>
              </a:moveTo>
              <a:lnTo>
                <a:pt x="256317" y="151624"/>
              </a:lnTo>
              <a:lnTo>
                <a:pt x="0" y="151624"/>
              </a:lnTo>
              <a:lnTo>
                <a:pt x="0" y="303248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97FDD-7A5B-42E5-8CB9-95211C90E7BB}">
      <dsp:nvSpPr>
        <dsp:cNvPr id="0" name=""/>
        <dsp:cNvSpPr/>
      </dsp:nvSpPr>
      <dsp:spPr>
        <a:xfrm>
          <a:off x="590526" y="1749478"/>
          <a:ext cx="216606" cy="1689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527"/>
              </a:lnTo>
              <a:lnTo>
                <a:pt x="216606" y="168952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C1D48-ED5A-497C-A33B-C3E5E1B3E58B}">
      <dsp:nvSpPr>
        <dsp:cNvPr id="0" name=""/>
        <dsp:cNvSpPr/>
      </dsp:nvSpPr>
      <dsp:spPr>
        <a:xfrm>
          <a:off x="590526" y="1749478"/>
          <a:ext cx="216606" cy="6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258"/>
              </a:lnTo>
              <a:lnTo>
                <a:pt x="216606" y="66425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10F5-0C42-49EA-8034-93204D87BAD3}">
      <dsp:nvSpPr>
        <dsp:cNvPr id="0" name=""/>
        <dsp:cNvSpPr/>
      </dsp:nvSpPr>
      <dsp:spPr>
        <a:xfrm>
          <a:off x="1168143" y="724209"/>
          <a:ext cx="3238261" cy="303248"/>
        </a:xfrm>
        <a:custGeom>
          <a:avLst/>
          <a:gdLst/>
          <a:ahLst/>
          <a:cxnLst/>
          <a:rect l="0" t="0" r="0" b="0"/>
          <a:pathLst>
            <a:path>
              <a:moveTo>
                <a:pt x="3238261" y="0"/>
              </a:moveTo>
              <a:lnTo>
                <a:pt x="3238261" y="151624"/>
              </a:lnTo>
              <a:lnTo>
                <a:pt x="0" y="151624"/>
              </a:lnTo>
              <a:lnTo>
                <a:pt x="0" y="303248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0D585-8D37-49F4-B923-98ADE5D4F274}">
      <dsp:nvSpPr>
        <dsp:cNvPr id="0" name=""/>
        <dsp:cNvSpPr/>
      </dsp:nvSpPr>
      <dsp:spPr>
        <a:xfrm>
          <a:off x="2982197" y="2189"/>
          <a:ext cx="2848413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Head </a:t>
          </a:r>
          <a:r>
            <a:rPr lang="de-DE" sz="1500" kern="1200" err="1"/>
            <a:t>of</a:t>
          </a:r>
          <a:r>
            <a:rPr lang="de-DE" sz="1500" kern="1200"/>
            <a:t> Organisation</a:t>
          </a:r>
          <a:br>
            <a:rPr lang="de-DE" sz="1500" kern="1200"/>
          </a:br>
          <a:r>
            <a:rPr lang="de-DE" sz="1500" kern="1200"/>
            <a:t>Henning Faas</a:t>
          </a:r>
        </a:p>
      </dsp:txBody>
      <dsp:txXfrm>
        <a:off x="2982197" y="2189"/>
        <a:ext cx="2848413" cy="722020"/>
      </dsp:txXfrm>
    </dsp:sp>
    <dsp:sp modelId="{3E23853E-FD3C-411A-9B51-21FB175049BF}">
      <dsp:nvSpPr>
        <dsp:cNvPr id="0" name=""/>
        <dsp:cNvSpPr/>
      </dsp:nvSpPr>
      <dsp:spPr>
        <a:xfrm>
          <a:off x="446122" y="1027458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err="1"/>
            <a:t>Race</a:t>
          </a:r>
          <a:r>
            <a:rPr lang="de-DE" sz="1500" kern="1200"/>
            <a:t> Officer</a:t>
          </a:r>
          <a:br>
            <a:rPr lang="de-DE" sz="1500" kern="1200"/>
          </a:br>
          <a:r>
            <a:rPr lang="de-DE" sz="1500" kern="1200"/>
            <a:t>Pierre </a:t>
          </a:r>
          <a:r>
            <a:rPr lang="de-DE" sz="1500" kern="1200" err="1"/>
            <a:t>Gonnet</a:t>
          </a:r>
          <a:endParaRPr lang="de-DE" sz="1500" kern="1200"/>
        </a:p>
      </dsp:txBody>
      <dsp:txXfrm>
        <a:off x="446122" y="1027458"/>
        <a:ext cx="1444040" cy="722020"/>
      </dsp:txXfrm>
    </dsp:sp>
    <dsp:sp modelId="{27183679-967E-437A-953C-467B4D5263F4}">
      <dsp:nvSpPr>
        <dsp:cNvPr id="0" name=""/>
        <dsp:cNvSpPr/>
      </dsp:nvSpPr>
      <dsp:spPr>
        <a:xfrm>
          <a:off x="807132" y="2052726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Deputy </a:t>
          </a:r>
          <a:r>
            <a:rPr lang="de-DE" sz="1500" kern="1200" err="1"/>
            <a:t>Race</a:t>
          </a:r>
          <a:r>
            <a:rPr lang="de-DE" sz="1500" kern="1200"/>
            <a:t> Officer</a:t>
          </a:r>
          <a:br>
            <a:rPr lang="de-DE" sz="1500" kern="1200"/>
          </a:br>
          <a:r>
            <a:rPr lang="de-DE" sz="1500" kern="1200"/>
            <a:t>Marco Colombo</a:t>
          </a:r>
        </a:p>
      </dsp:txBody>
      <dsp:txXfrm>
        <a:off x="807132" y="2052726"/>
        <a:ext cx="1444040" cy="722020"/>
      </dsp:txXfrm>
    </dsp:sp>
    <dsp:sp modelId="{E9ACB718-3E78-4D47-8697-194464A4BF4A}">
      <dsp:nvSpPr>
        <dsp:cNvPr id="0" name=""/>
        <dsp:cNvSpPr/>
      </dsp:nvSpPr>
      <dsp:spPr>
        <a:xfrm>
          <a:off x="807132" y="3077995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Deputy </a:t>
          </a:r>
          <a:r>
            <a:rPr lang="de-DE" sz="1500" kern="1200" err="1"/>
            <a:t>Race</a:t>
          </a:r>
          <a:r>
            <a:rPr lang="de-DE" sz="1500" kern="1200"/>
            <a:t> Officer</a:t>
          </a:r>
          <a:br>
            <a:rPr lang="de-DE" sz="1500" kern="1200"/>
          </a:br>
          <a:r>
            <a:rPr lang="de-DE" sz="1500" kern="1200"/>
            <a:t>Nigel </a:t>
          </a:r>
          <a:r>
            <a:rPr lang="de-DE" sz="1500" kern="1200" err="1"/>
            <a:t>Winkley</a:t>
          </a:r>
          <a:endParaRPr lang="de-DE" sz="1500" kern="1200"/>
        </a:p>
      </dsp:txBody>
      <dsp:txXfrm>
        <a:off x="807132" y="3077995"/>
        <a:ext cx="1444040" cy="722020"/>
      </dsp:txXfrm>
    </dsp:sp>
    <dsp:sp modelId="{0CAA260E-37C9-4009-BFF2-F83A12BE83EF}">
      <dsp:nvSpPr>
        <dsp:cNvPr id="0" name=""/>
        <dsp:cNvSpPr/>
      </dsp:nvSpPr>
      <dsp:spPr>
        <a:xfrm>
          <a:off x="3428066" y="1027458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err="1"/>
            <a:t>Race</a:t>
          </a:r>
          <a:r>
            <a:rPr lang="de-DE" sz="1500" kern="1200"/>
            <a:t> Office</a:t>
          </a:r>
          <a:br>
            <a:rPr lang="de-DE" sz="1500" kern="1200"/>
          </a:br>
          <a:r>
            <a:rPr lang="de-DE" sz="1500" kern="1200"/>
            <a:t>Dieter Junker</a:t>
          </a:r>
        </a:p>
      </dsp:txBody>
      <dsp:txXfrm>
        <a:off x="3428066" y="1027458"/>
        <a:ext cx="1444040" cy="722020"/>
      </dsp:txXfrm>
    </dsp:sp>
    <dsp:sp modelId="{1797923E-64F1-44E9-8876-AE32B2CCA122}">
      <dsp:nvSpPr>
        <dsp:cNvPr id="0" name=""/>
        <dsp:cNvSpPr/>
      </dsp:nvSpPr>
      <dsp:spPr>
        <a:xfrm>
          <a:off x="2554422" y="2052726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Front Office</a:t>
          </a:r>
          <a:br>
            <a:rPr lang="de-DE" sz="1500" kern="1200"/>
          </a:br>
          <a:r>
            <a:rPr lang="de-DE" sz="1500" kern="1200"/>
            <a:t>Andrea Horn</a:t>
          </a:r>
        </a:p>
      </dsp:txBody>
      <dsp:txXfrm>
        <a:off x="2554422" y="2052726"/>
        <a:ext cx="1444040" cy="722020"/>
      </dsp:txXfrm>
    </dsp:sp>
    <dsp:sp modelId="{187915AF-1502-479F-94D6-E7228DE6C244}">
      <dsp:nvSpPr>
        <dsp:cNvPr id="0" name=""/>
        <dsp:cNvSpPr/>
      </dsp:nvSpPr>
      <dsp:spPr>
        <a:xfrm>
          <a:off x="4301711" y="2052726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Front Office</a:t>
          </a:r>
          <a:br>
            <a:rPr lang="de-DE" sz="1500" kern="1200"/>
          </a:br>
          <a:r>
            <a:rPr lang="de-DE" sz="1500" kern="1200"/>
            <a:t>Pekie Faas</a:t>
          </a:r>
        </a:p>
      </dsp:txBody>
      <dsp:txXfrm>
        <a:off x="4301711" y="2052726"/>
        <a:ext cx="1444040" cy="722020"/>
      </dsp:txXfrm>
    </dsp:sp>
    <dsp:sp modelId="{E0EEE3D3-CC94-4F2E-BEFC-7C8752B49CB0}">
      <dsp:nvSpPr>
        <dsp:cNvPr id="0" name=""/>
        <dsp:cNvSpPr/>
      </dsp:nvSpPr>
      <dsp:spPr>
        <a:xfrm>
          <a:off x="2554422" y="3077995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Transfer / Audio</a:t>
          </a:r>
          <a:br>
            <a:rPr lang="de-DE" sz="1500" kern="1200"/>
          </a:br>
          <a:r>
            <a:rPr lang="de-DE" sz="1500" kern="1200"/>
            <a:t>Timo Horn</a:t>
          </a:r>
        </a:p>
      </dsp:txBody>
      <dsp:txXfrm>
        <a:off x="2554422" y="3077995"/>
        <a:ext cx="1444040" cy="722020"/>
      </dsp:txXfrm>
    </dsp:sp>
    <dsp:sp modelId="{DF841FD5-3864-432B-9B56-7C84ED049910}">
      <dsp:nvSpPr>
        <dsp:cNvPr id="0" name=""/>
        <dsp:cNvSpPr/>
      </dsp:nvSpPr>
      <dsp:spPr>
        <a:xfrm>
          <a:off x="4301711" y="3077995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err="1"/>
            <a:t>Result</a:t>
          </a:r>
          <a:r>
            <a:rPr lang="de-DE" sz="1500" kern="1200"/>
            <a:t> </a:t>
          </a:r>
          <a:br>
            <a:rPr lang="de-DE" sz="1500" kern="1200"/>
          </a:br>
          <a:r>
            <a:rPr lang="de-DE" sz="1500" kern="1200"/>
            <a:t>Andi Finger</a:t>
          </a:r>
        </a:p>
      </dsp:txBody>
      <dsp:txXfrm>
        <a:off x="4301711" y="3077995"/>
        <a:ext cx="1444040" cy="722020"/>
      </dsp:txXfrm>
    </dsp:sp>
    <dsp:sp modelId="{36A573F3-DD54-4007-852C-AC5297650386}">
      <dsp:nvSpPr>
        <dsp:cNvPr id="0" name=""/>
        <dsp:cNvSpPr/>
      </dsp:nvSpPr>
      <dsp:spPr>
        <a:xfrm>
          <a:off x="6922644" y="1027458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Jury Chairman</a:t>
          </a:r>
          <a:br>
            <a:rPr lang="de-DE" sz="1500" kern="1200"/>
          </a:br>
          <a:r>
            <a:rPr lang="de-DE" sz="1500" kern="1200"/>
            <a:t>Patrick Vilain</a:t>
          </a:r>
        </a:p>
      </dsp:txBody>
      <dsp:txXfrm>
        <a:off x="6922644" y="1027458"/>
        <a:ext cx="1444040" cy="722020"/>
      </dsp:txXfrm>
    </dsp:sp>
    <dsp:sp modelId="{3D22FDCB-85DC-456D-82EC-6ECB86283AEF}">
      <dsp:nvSpPr>
        <dsp:cNvPr id="0" name=""/>
        <dsp:cNvSpPr/>
      </dsp:nvSpPr>
      <dsp:spPr>
        <a:xfrm>
          <a:off x="6049000" y="2052726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u="none" kern="1200"/>
            <a:t>Jury</a:t>
          </a:r>
          <a:br>
            <a:rPr lang="de-DE" sz="1500" b="0" i="0" u="none" kern="1200"/>
          </a:br>
          <a:r>
            <a:rPr lang="de-DE" sz="1500" b="0" i="0" u="none" kern="1200"/>
            <a:t>Vic de </a:t>
          </a:r>
          <a:r>
            <a:rPr lang="de-DE" sz="1500" b="0" i="0" u="none" kern="1200" err="1"/>
            <a:t>Smedt</a:t>
          </a:r>
          <a:endParaRPr lang="de-DE" sz="1500" kern="1200"/>
        </a:p>
      </dsp:txBody>
      <dsp:txXfrm>
        <a:off x="6049000" y="2052726"/>
        <a:ext cx="1444040" cy="722020"/>
      </dsp:txXfrm>
    </dsp:sp>
    <dsp:sp modelId="{5DEC2CA5-EFC5-45FE-8F62-72FDFCBB020D}">
      <dsp:nvSpPr>
        <dsp:cNvPr id="0" name=""/>
        <dsp:cNvSpPr/>
      </dsp:nvSpPr>
      <dsp:spPr>
        <a:xfrm>
          <a:off x="7796289" y="2052726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u="none" kern="1200"/>
            <a:t>Jury</a:t>
          </a:r>
          <a:br>
            <a:rPr lang="de-DE" sz="1500" b="0" i="0" u="none" kern="1200"/>
          </a:br>
          <a:r>
            <a:rPr lang="de-DE" sz="1500" b="0" i="0" u="none" kern="1200"/>
            <a:t>Thomy Blatter</a:t>
          </a:r>
          <a:endParaRPr lang="de-DE" sz="1500" kern="1200"/>
        </a:p>
      </dsp:txBody>
      <dsp:txXfrm>
        <a:off x="7796289" y="2052726"/>
        <a:ext cx="1444040" cy="722020"/>
      </dsp:txXfrm>
    </dsp:sp>
    <dsp:sp modelId="{BD1587F6-6C02-48B4-97DF-10B2FF2576E3}">
      <dsp:nvSpPr>
        <dsp:cNvPr id="0" name=""/>
        <dsp:cNvSpPr/>
      </dsp:nvSpPr>
      <dsp:spPr>
        <a:xfrm>
          <a:off x="6049000" y="3077995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u="none" kern="1200"/>
            <a:t>Jury</a:t>
          </a:r>
          <a:br>
            <a:rPr lang="de-DE" sz="1500" b="0" i="0" u="none" kern="1200"/>
          </a:br>
          <a:r>
            <a:rPr lang="de-DE" sz="1500" b="0" i="0" u="none" kern="1200"/>
            <a:t>Elizabeth Procter</a:t>
          </a:r>
          <a:endParaRPr lang="de-DE" sz="1500" kern="1200"/>
        </a:p>
      </dsp:txBody>
      <dsp:txXfrm>
        <a:off x="6049000" y="3077995"/>
        <a:ext cx="1444040" cy="722020"/>
      </dsp:txXfrm>
    </dsp:sp>
    <dsp:sp modelId="{E7A400A8-F812-4126-8484-7101EFE7F168}">
      <dsp:nvSpPr>
        <dsp:cNvPr id="0" name=""/>
        <dsp:cNvSpPr/>
      </dsp:nvSpPr>
      <dsp:spPr>
        <a:xfrm>
          <a:off x="7796289" y="3077995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u="none" kern="1200" dirty="0"/>
            <a:t>Jury</a:t>
          </a:r>
          <a:br>
            <a:rPr lang="de-DE" sz="1500" b="0" i="0" u="none" kern="1200" dirty="0"/>
          </a:br>
          <a:r>
            <a:rPr lang="de-DE" sz="1500" b="0" i="0" u="none" kern="1200" dirty="0"/>
            <a:t>Guido </a:t>
          </a:r>
          <a:r>
            <a:rPr lang="de-DE" sz="1500" b="0" i="0" u="none" kern="1200" dirty="0" err="1"/>
            <a:t>Piessens</a:t>
          </a:r>
          <a:endParaRPr lang="de-DE" sz="1500" kern="1200" dirty="0"/>
        </a:p>
      </dsp:txBody>
      <dsp:txXfrm>
        <a:off x="7796289" y="3077995"/>
        <a:ext cx="1444040" cy="722020"/>
      </dsp:txXfrm>
    </dsp:sp>
    <dsp:sp modelId="{52F58279-569A-4D8B-8C69-40630ACF452F}">
      <dsp:nvSpPr>
        <dsp:cNvPr id="0" name=""/>
        <dsp:cNvSpPr/>
      </dsp:nvSpPr>
      <dsp:spPr>
        <a:xfrm>
          <a:off x="6049000" y="4103264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u="none" kern="1200"/>
            <a:t>Jury</a:t>
          </a:r>
          <a:br>
            <a:rPr lang="de-DE" sz="1500" b="0" i="0" u="none" kern="1200"/>
          </a:br>
          <a:r>
            <a:rPr lang="de-DE" sz="1500" b="0" i="0" u="none" kern="1200"/>
            <a:t>Reinhard Fuhr</a:t>
          </a:r>
          <a:endParaRPr lang="de-DE" sz="1500" kern="1200"/>
        </a:p>
      </dsp:txBody>
      <dsp:txXfrm>
        <a:off x="6049000" y="4103264"/>
        <a:ext cx="1444040" cy="722020"/>
      </dsp:txXfrm>
    </dsp:sp>
    <dsp:sp modelId="{D40D287C-CEAB-4E94-93C4-D7F033275E4C}">
      <dsp:nvSpPr>
        <dsp:cNvPr id="0" name=""/>
        <dsp:cNvSpPr/>
      </dsp:nvSpPr>
      <dsp:spPr>
        <a:xfrm>
          <a:off x="7796289" y="4103264"/>
          <a:ext cx="1444040" cy="722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u="none" kern="1200"/>
            <a:t>Jury</a:t>
          </a:r>
          <a:br>
            <a:rPr lang="de-DE" sz="1500" b="0" i="0" u="none" kern="1200"/>
          </a:br>
          <a:r>
            <a:rPr lang="de-DE" sz="1500" b="0" i="0" u="none" kern="1200"/>
            <a:t>Rüdiger Schuchardt</a:t>
          </a:r>
          <a:endParaRPr lang="de-DE" sz="1500" kern="1200"/>
        </a:p>
      </dsp:txBody>
      <dsp:txXfrm>
        <a:off x="7796289" y="4103264"/>
        <a:ext cx="1444040" cy="72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E65D2-34CB-407C-8554-98AE55509004}" type="datetimeFigureOut">
              <a:rPr lang="de-DE" smtClean="0"/>
              <a:t>10.04.2023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84718-15F4-4A14-819A-F28671C44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60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249E-02D4-4E8A-89F0-A3E4648CE412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DA72-4E81-470A-8B9C-B700C4907E8C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8DDB-6813-4CDC-9393-20FB7C460F00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748E-C923-4CD9-8B0F-D93A4B0B5484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EFF5-1BF0-4E57-8462-4B759810CFA5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891B-9AE1-49ED-BCCA-0CC20F5134B0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E3B-52F6-4518-8573-F8D2202CE884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C902-B7F8-45BE-82DC-0799254DF009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10A8-9F3C-472F-A657-B47E2B24F009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45EC-3216-4307-89FE-4F2FA9F06A5F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Worlds 2018 </a:t>
            </a:r>
            <a:r>
              <a:rPr lang="en-US" err="1"/>
              <a:t>Biblis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E69E-7C93-491E-8844-98631A5861D3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5AD-3265-4707-AB36-A3A6425A7F17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7F5E-9F91-49D2-9913-479212FC6680}" type="datetime1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6711-41D1-4D98-8FCD-61B296677BD7}" type="datetime1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6730-BF7C-445F-ABED-5B0C8CE595F2}" type="datetime1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B16A-D9EA-49C0-87EA-E6154818D365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E429-6EA3-4CBD-A927-20593E1CAEE9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792310-C968-468F-9E2A-6228CDBE9FBC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WM 2018 Biblis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" y="3760152"/>
            <a:ext cx="1877938" cy="28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://www.radiosailing.de/orga/dkvrc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hyperlink" Target="http://www.radiosailing.de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10R &amp; Marblehead Class</a:t>
            </a:r>
            <a:br>
              <a:rPr lang="en-GB"/>
            </a:br>
            <a:r>
              <a:rPr lang="en-GB"/>
              <a:t>World Championship</a:t>
            </a:r>
            <a:br>
              <a:rPr lang="en-GB"/>
            </a:br>
            <a:r>
              <a:rPr lang="en-GB"/>
              <a:t>2018 </a:t>
            </a:r>
            <a:r>
              <a:rPr lang="en-GB" err="1"/>
              <a:t>Biblis</a:t>
            </a:r>
            <a:endParaRPr lang="en-GB"/>
          </a:p>
        </p:txBody>
      </p:sp>
      <p:pic>
        <p:nvPicPr>
          <p:cNvPr id="1031" name="Picture 7" descr="http://www.radiosailing.org/templates/irsa33/images/IRSA_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89" y="195770"/>
            <a:ext cx="1724025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radiosailing.org/templates/irsa33/images/WSLogo-Affili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856" y="224364"/>
            <a:ext cx="781289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1" y="282107"/>
            <a:ext cx="1536062" cy="80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DSV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43" y="397230"/>
            <a:ext cx="2114105" cy="5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KVRC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84" y="321977"/>
            <a:ext cx="2000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egelvereinbiblis.de/img/logos/SVB_Logo3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6" y="5096914"/>
            <a:ext cx="1955596" cy="13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RC-Segeln\2016 44 RC-Segeln\src\Biblis\Alessia\biblis 66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725" y="4683096"/>
            <a:ext cx="6192409" cy="13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0" y="94003"/>
            <a:ext cx="3051654" cy="4680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0BC-C61E-4A60-9200-A0B3F53503A8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63724" y="5946310"/>
            <a:ext cx="6192409" cy="365125"/>
          </a:xfrm>
        </p:spPr>
        <p:txBody>
          <a:bodyPr/>
          <a:lstStyle/>
          <a:p>
            <a:pPr algn="ctr"/>
            <a:r>
              <a:rPr lang="en-US" b="1"/>
              <a:t>German Marblehead Championship 2015 </a:t>
            </a:r>
            <a:r>
              <a:rPr lang="en-US" b="1" err="1"/>
              <a:t>Biblis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FF104-B755-4DA5-99AF-22215D45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Participation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DB09DF-C35B-4B12-8C09-3A31BAC8A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190" y="2158999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Wir haben über alles 105 Teilnehmer aus 15 Nationen</a:t>
            </a:r>
          </a:p>
          <a:p>
            <a:pPr marL="0" indent="0">
              <a:buNone/>
            </a:pPr>
            <a:r>
              <a:rPr lang="de-DE" dirty="0"/>
              <a:t>Australien, Österreich, Belgien, Frankreich, Deutschland, Italien, Niederlande, Neuseeland, Portugal, Russland, Schweden, Schweiz, England, Ukraine, Weißrussland</a:t>
            </a:r>
          </a:p>
          <a:p>
            <a:pPr marL="0" indent="0">
              <a:buNone/>
            </a:pPr>
            <a:r>
              <a:rPr lang="de-DE" dirty="0"/>
              <a:t>Marblehead 82 Teilnehmer</a:t>
            </a:r>
          </a:p>
          <a:p>
            <a:pPr marL="0" indent="0">
              <a:buNone/>
            </a:pPr>
            <a:r>
              <a:rPr lang="de-DE" dirty="0"/>
              <a:t>Ten Rater 55 Teilnehmer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07FB7B-52BD-4B72-A680-6B456C58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45EC-3216-4307-89FE-4F2FA9F06A5F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6D9F16-C168-4711-A8A0-0DE2B6C1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Worlds 2018 Biblis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2D383-B8D8-45CF-B412-43C5066E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313B4-3A77-464A-9D68-BD1EFAC2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05044"/>
            <a:ext cx="10018713" cy="1041400"/>
          </a:xfrm>
        </p:spPr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Events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15778F6-49C5-4463-8B08-A200A1296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780" y="4668160"/>
            <a:ext cx="5644237" cy="180376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AF740-FBDD-4A8C-91F7-AFD89DEF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45EC-3216-4307-89FE-4F2FA9F06A5F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ADFDC5-3F0C-4A91-A03B-8162F56E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Worlds 2018 Biblis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4FC55-57CF-46FB-9380-07EE76A1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5F6A9D-A6C7-449E-92D8-759F58EB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7" y="979120"/>
            <a:ext cx="5534826" cy="315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BDE728-7233-4876-9EDC-88696FAB8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7" y="4135120"/>
            <a:ext cx="5534826" cy="19087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C4BE30-1760-48F2-8CAE-145FFE8C1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185" y="999441"/>
            <a:ext cx="5618832" cy="36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8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EA525-92C2-4E00-A69C-48EA66E3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08410"/>
            <a:ext cx="10018713" cy="784781"/>
          </a:xfrm>
        </p:spPr>
        <p:txBody>
          <a:bodyPr/>
          <a:lstStyle/>
          <a:p>
            <a:r>
              <a:rPr lang="de-DE"/>
              <a:t>Organisation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BEC8A0-BFE1-4846-A6E5-81AD614F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6EA54-3394-402E-A4F8-6A8BAA2F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45EC-3216-4307-89FE-4F2FA9F06A5F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CAE185-F11E-4CA0-9D53-2F608EED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Worlds 2018 Biblis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ED691-B5A3-4AF6-BA87-10590A65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DF55AD7-8FB7-45A6-BD3B-D00466EBD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206207"/>
              </p:ext>
            </p:extLst>
          </p:nvPr>
        </p:nvGraphicFramePr>
        <p:xfrm>
          <a:off x="565609" y="919629"/>
          <a:ext cx="10893832" cy="542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54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E99CF-BC31-4643-84FA-4A55FC72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47962"/>
            <a:ext cx="10018713" cy="723275"/>
          </a:xfrm>
        </p:spPr>
        <p:txBody>
          <a:bodyPr/>
          <a:lstStyle/>
          <a:p>
            <a:r>
              <a:rPr lang="de-DE"/>
              <a:t>Organisation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63B07CE-F0F3-4E94-86C6-1FCDC6FB1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119511"/>
              </p:ext>
            </p:extLst>
          </p:nvPr>
        </p:nvGraphicFramePr>
        <p:xfrm>
          <a:off x="1484310" y="1055802"/>
          <a:ext cx="9686453" cy="4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BDBBC8-4739-44E3-A3EB-A11843B0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45EC-3216-4307-89FE-4F2FA9F06A5F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35E858-AA36-4716-A402-6DA0432B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Worlds 2018 Biblis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57E67-AC3A-4C9B-B193-991A90E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8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4225"/>
            <a:ext cx="12191999" cy="1295401"/>
          </a:xfrm>
        </p:spPr>
        <p:txBody>
          <a:bodyPr/>
          <a:lstStyle/>
          <a:p>
            <a:r>
              <a:rPr lang="de-DE" dirty="0"/>
              <a:t>Budget erste grobe Abschätzung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9111" y="1344956"/>
            <a:ext cx="3984160" cy="383664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de-DE" sz="2000" u="sng" dirty="0"/>
              <a:t>Einnahmen:				€ 42.000</a:t>
            </a:r>
          </a:p>
          <a:p>
            <a:r>
              <a:rPr lang="de-DE" sz="2000" dirty="0"/>
              <a:t>Startgelder:		 	€ 30.000</a:t>
            </a:r>
            <a:br>
              <a:rPr lang="de-DE" sz="2000" dirty="0"/>
            </a:br>
            <a:br>
              <a:rPr lang="de-DE" sz="700" dirty="0"/>
            </a:br>
            <a:r>
              <a:rPr lang="de-DE" sz="1600" dirty="0"/>
              <a:t>10R:	48 x € 150 =	€ 7.200</a:t>
            </a:r>
            <a:br>
              <a:rPr lang="de-DE" sz="1600" dirty="0"/>
            </a:br>
            <a:r>
              <a:rPr lang="de-DE" sz="1600" dirty="0"/>
              <a:t>M:	76 x € 300 =	€ 22.800</a:t>
            </a:r>
          </a:p>
          <a:p>
            <a:r>
              <a:rPr lang="de-DE" sz="2000" dirty="0"/>
              <a:t>DSV Zuschuss:		€ 4.000</a:t>
            </a:r>
          </a:p>
          <a:p>
            <a:r>
              <a:rPr lang="de-DE" sz="2000" dirty="0"/>
              <a:t>DKVRCS :			€ 5.000</a:t>
            </a:r>
          </a:p>
          <a:p>
            <a:r>
              <a:rPr lang="de-DE" sz="2000" dirty="0" err="1"/>
              <a:t>VdMYS</a:t>
            </a:r>
            <a:r>
              <a:rPr lang="de-DE" sz="2000" dirty="0"/>
              <a:t>:				€ 3.000</a:t>
            </a:r>
          </a:p>
          <a:p>
            <a:r>
              <a:rPr lang="de-DE" sz="2000" dirty="0"/>
              <a:t>HSEV = ?</a:t>
            </a:r>
          </a:p>
          <a:p>
            <a:r>
              <a:rPr lang="de-DE" sz="2000" dirty="0"/>
              <a:t>Sponsoren = ?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203123" y="1344955"/>
            <a:ext cx="5299899" cy="3931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000" u="sng" dirty="0"/>
              <a:t>Ausgaben:			   		€ 30.000</a:t>
            </a:r>
          </a:p>
          <a:p>
            <a:r>
              <a:rPr lang="de-DE" sz="2000" dirty="0"/>
              <a:t>Zelt ca.:					€ 5.000</a:t>
            </a:r>
          </a:p>
          <a:p>
            <a:r>
              <a:rPr lang="de-DE" sz="2000" dirty="0"/>
              <a:t>Container 				€ 1.000</a:t>
            </a:r>
          </a:p>
          <a:p>
            <a:r>
              <a:rPr lang="de-DE" sz="2000" dirty="0"/>
              <a:t>Catering 					€ 9.000</a:t>
            </a:r>
          </a:p>
          <a:p>
            <a:r>
              <a:rPr lang="de-DE" sz="2000" dirty="0" err="1"/>
              <a:t>Umpire</a:t>
            </a:r>
            <a:r>
              <a:rPr lang="de-DE" sz="2000" dirty="0"/>
              <a:t> / Jury				€ 8.000</a:t>
            </a:r>
            <a:br>
              <a:rPr lang="de-DE" sz="2000" dirty="0"/>
            </a:br>
            <a:r>
              <a:rPr lang="de-DE" sz="1600" dirty="0"/>
              <a:t>(Reisekosten, Kost und Logis)</a:t>
            </a:r>
          </a:p>
          <a:p>
            <a:r>
              <a:rPr lang="de-DE" sz="2000" dirty="0"/>
              <a:t>Helfer					 € 5.000</a:t>
            </a:r>
            <a:br>
              <a:rPr lang="de-DE" sz="2000" dirty="0"/>
            </a:br>
            <a:r>
              <a:rPr lang="de-DE" sz="1600" dirty="0"/>
              <a:t>(Kost und Logis)</a:t>
            </a:r>
          </a:p>
          <a:p>
            <a:r>
              <a:rPr lang="de-DE" sz="2000" dirty="0"/>
              <a:t>Beschallung	 			€ 2.000</a:t>
            </a:r>
          </a:p>
          <a:p>
            <a:r>
              <a:rPr lang="de-DE" sz="2000" dirty="0"/>
              <a:t>Ersthelfer </a:t>
            </a:r>
          </a:p>
          <a:p>
            <a:r>
              <a:rPr lang="de-DE" sz="2000" dirty="0"/>
              <a:t>Preise / </a:t>
            </a:r>
            <a:r>
              <a:rPr lang="de-DE" sz="2000" dirty="0" err="1"/>
              <a:t>Giveaways</a:t>
            </a:r>
            <a:endParaRPr lang="de-DE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7F33-4711-4A64-A3EF-5E5CE3D6BEE9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473BC7-4DBB-423E-A3F2-BAEA70DB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02" y="1291176"/>
            <a:ext cx="9778120" cy="50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1BC0-E137-43ED-B433-3D346494F7F0}" type="datetime1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2018 Biblis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78" y="131756"/>
            <a:ext cx="7112676" cy="363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" y="1949756"/>
            <a:ext cx="7112676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6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59FBB16133B3458AF2253CC81E9E2B" ma:contentTypeVersion="3" ma:contentTypeDescription="Ein neues Dokument erstellen." ma:contentTypeScope="" ma:versionID="bd6ed1f556e484af627a6ee77070ab87">
  <xsd:schema xmlns:xsd="http://www.w3.org/2001/XMLSchema" xmlns:xs="http://www.w3.org/2001/XMLSchema" xmlns:p="http://schemas.microsoft.com/office/2006/metadata/properties" xmlns:ns2="31171831-6b0d-4654-bfe2-8d74c610d7a6" targetNamespace="http://schemas.microsoft.com/office/2006/metadata/properties" ma:root="true" ma:fieldsID="77009f9d64cb7c6e85addd9304ab071f" ns2:_="">
    <xsd:import namespace="31171831-6b0d-4654-bfe2-8d74c610d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71831-6b0d-4654-bfe2-8d74c610d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783391-ED0E-49BE-AC14-ACA3C04FB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71831-6b0d-4654-bfe2-8d74c610d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2BE822-A1A3-42BD-AC73-F4BC31B2693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58a369bd-5745-4520-83cb-5efcc8ff66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27510E-1289-4E78-A144-57FA62FF6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Breitbild</PresentationFormat>
  <Paragraphs>81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Parallax</vt:lpstr>
      <vt:lpstr>10R &amp; Marblehead Class World Championship 2018 Biblis</vt:lpstr>
      <vt:lpstr>Participation</vt:lpstr>
      <vt:lpstr>Social Events</vt:lpstr>
      <vt:lpstr>Organisation </vt:lpstr>
      <vt:lpstr>Organisation</vt:lpstr>
      <vt:lpstr>Budget erste grobe Abschätzung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10R &amp; Marblehead Class World Championship 2018 Biblis</dc:title>
  <cp:revision>1</cp:revision>
  <dcterms:modified xsi:type="dcterms:W3CDTF">2023-04-10T08:24:25Z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0x0101006A59FBB16133B3458AF2253CC81E9E2B</vt:lpwstr>
  </property>
  <property fmtid="{D5CDD505-2E9C-101B-9397-08002B2CF9AE}" pid="3" name="Order">
    <vt:r8>90800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